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5"/>
  </p:notesMasterIdLst>
  <p:sldIdLst>
    <p:sldId id="340" r:id="rId2"/>
    <p:sldId id="341" r:id="rId3"/>
    <p:sldId id="342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FF"/>
    <a:srgbClr val="0000FF"/>
    <a:srgbClr val="E3ECF9"/>
    <a:srgbClr val="0066FF"/>
    <a:srgbClr val="3399FF"/>
    <a:srgbClr val="F5F8FF"/>
    <a:srgbClr val="F5FA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5FDEB33-ABDA-4CB3-B5AC-EE7F2010946F}" type="datetimeFigureOut">
              <a:rPr lang="en-US"/>
              <a:pPr>
                <a:defRPr/>
              </a:pPr>
              <a:t>5/12/2015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530EF1F-D683-4AF6-99D9-65A1F17A0379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03156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313 rgb rings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85875" y="-357188"/>
            <a:ext cx="3409950" cy="45148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 descr="aether 313 rgb ol.jp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3588" y="6354763"/>
            <a:ext cx="1816100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85852" y="2630491"/>
            <a:ext cx="7143800" cy="1512889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14678" y="4533920"/>
            <a:ext cx="5686420" cy="1181096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3705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CDD796-7247-4791-9B5C-EA9C947EE76F}" type="datetimeFigureOut">
              <a:rPr lang="en-US"/>
              <a:pPr>
                <a:defRPr/>
              </a:pPr>
              <a:t>5/12/2015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B6B0E5-3F16-4DF3-9384-0B52B1BB8AD1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040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7270C7-0678-4A52-88CD-A8438EC19197}" type="datetimeFigureOut">
              <a:rPr lang="en-US"/>
              <a:pPr>
                <a:defRPr/>
              </a:pPr>
              <a:t>5/12/2015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4074EF-7124-4CDE-99EE-890924EB3A42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9496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" name="Picture 6" descr="clrtap_logo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9438" y="6183313"/>
            <a:ext cx="2214562" cy="674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348" y="274638"/>
            <a:ext cx="7972452" cy="11430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348" y="1600200"/>
            <a:ext cx="7972452" cy="45259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509588" y="6350000"/>
            <a:ext cx="2133600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57BD0BF6-5F7A-46A1-8417-BDFC224CE2D1}" type="slidenum">
              <a:rPr lang="en-GB"/>
              <a:pPr>
                <a:defRPr/>
              </a:pPr>
              <a:t>‹N›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1991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7B5DF-999F-4DFC-B39F-C8551DD884A6}" type="datetimeFigureOut">
              <a:rPr lang="en-US"/>
              <a:pPr>
                <a:defRPr/>
              </a:pPr>
              <a:t>5/12/2015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6C46C9-2A01-4930-87FD-597AE060FAD0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2245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1BA131-50D0-4DA5-9715-4D39D0B5C1BA}" type="datetimeFigureOut">
              <a:rPr lang="en-US"/>
              <a:pPr>
                <a:defRPr/>
              </a:pPr>
              <a:t>5/12/2015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F865A6-F3A1-4D5C-B41C-9A29569C2CD5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2747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66F82F-3EB3-4AF4-8678-1BF083AD459D}" type="datetimeFigureOut">
              <a:rPr lang="en-US"/>
              <a:pPr>
                <a:defRPr/>
              </a:pPr>
              <a:t>5/12/2015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A8762F-E432-42BC-9100-0B7D4EC4346F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0648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04F16A-81E7-4B08-BD63-580A8AEDC314}" type="datetimeFigureOut">
              <a:rPr lang="en-US"/>
              <a:pPr>
                <a:defRPr/>
              </a:pPr>
              <a:t>5/12/2015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A5F8ED-B3EF-402F-B622-06C4FBC7504B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9497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1024F7-01F8-40BD-AC75-636758A3412F}" type="datetimeFigureOut">
              <a:rPr lang="en-US"/>
              <a:pPr>
                <a:defRPr/>
              </a:pPr>
              <a:t>5/12/2015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624AC9-6138-4542-9716-0C88AB5A0B5D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901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0011FA-0F5C-4336-93DF-0AC4B343CA31}" type="datetimeFigureOut">
              <a:rPr lang="en-US"/>
              <a:pPr>
                <a:defRPr/>
              </a:pPr>
              <a:t>5/12/2015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E4ACF5-5B14-4DC4-919B-18F2A0219B3A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4520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699622-D9AF-4558-B20A-2AEE8820AD82}" type="datetimeFigureOut">
              <a:rPr lang="en-US"/>
              <a:pPr>
                <a:defRPr/>
              </a:pPr>
              <a:t>5/12/2015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5F8646-41F2-4CAD-B3FF-5A34216CFCCE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6287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F8FF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7F86BB4-6B99-4CEC-A957-709E8B9EB6D6}" type="datetimeFigureOut">
              <a:rPr lang="en-US"/>
              <a:pPr>
                <a:defRPr/>
              </a:pPr>
              <a:t>5/12/2015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0D8EA55-22AB-46FB-8A95-3B5F3184AF74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8" r:id="rId1"/>
    <p:sldLayoutId id="2147483919" r:id="rId2"/>
    <p:sldLayoutId id="2147483909" r:id="rId3"/>
    <p:sldLayoutId id="2147483910" r:id="rId4"/>
    <p:sldLayoutId id="2147483911" r:id="rId5"/>
    <p:sldLayoutId id="2147483912" r:id="rId6"/>
    <p:sldLayoutId id="2147483913" r:id="rId7"/>
    <p:sldLayoutId id="2147483914" r:id="rId8"/>
    <p:sldLayoutId id="2147483915" r:id="rId9"/>
    <p:sldLayoutId id="2147483916" r:id="rId10"/>
    <p:sldLayoutId id="214748391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71563"/>
          </a:xfrm>
          <a:solidFill>
            <a:srgbClr val="E3ECF9"/>
          </a:solidFill>
        </p:spPr>
        <p:txBody>
          <a:bodyPr/>
          <a:lstStyle/>
          <a:p>
            <a:pPr eaLnBrk="1" hangingPunct="1"/>
            <a:r>
              <a:rPr lang="en-GB" sz="4000" b="1" dirty="0" smtClean="0">
                <a:solidFill>
                  <a:srgbClr val="C00000"/>
                </a:solidFill>
                <a:latin typeface="Arial" charset="0"/>
              </a:rPr>
              <a:t>Adjustment Guidelines: Comments</a:t>
            </a:r>
          </a:p>
        </p:txBody>
      </p:sp>
      <p:sp>
        <p:nvSpPr>
          <p:cNvPr id="6" name="Tekstikehys 3"/>
          <p:cNvSpPr txBox="1">
            <a:spLocks noChangeArrowheads="1"/>
          </p:cNvSpPr>
          <p:nvPr/>
        </p:nvSpPr>
        <p:spPr bwMode="auto">
          <a:xfrm>
            <a:off x="0" y="1124744"/>
            <a:ext cx="914400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92075" lvl="3">
              <a:spcAft>
                <a:spcPts val="0"/>
              </a:spcAft>
              <a:defRPr/>
            </a:pPr>
            <a:r>
              <a:rPr lang="en-GB" sz="3200" b="1" dirty="0" smtClean="0"/>
              <a:t>Comments from Belgium and France:</a:t>
            </a:r>
            <a:endParaRPr lang="en-GB" sz="2800" dirty="0" smtClean="0"/>
          </a:p>
          <a:p>
            <a:pPr marL="542925" lvl="3" indent="-357188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GB" sz="3200" dirty="0" smtClean="0"/>
          </a:p>
          <a:p>
            <a:pPr marL="542925" lvl="3" indent="-357188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3200" dirty="0" smtClean="0"/>
              <a:t>Review some typographical/editorial issues</a:t>
            </a:r>
          </a:p>
          <a:p>
            <a:pPr marL="542925" lvl="3" indent="-357188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3200" dirty="0" smtClean="0"/>
              <a:t>Amend text referring to NRMM tables (NOx &amp; PM emissions revised up with modern EFs)</a:t>
            </a:r>
          </a:p>
        </p:txBody>
      </p:sp>
    </p:spTree>
    <p:extLst>
      <p:ext uri="{BB962C8B-B14F-4D97-AF65-F5344CB8AC3E}">
        <p14:creationId xmlns:p14="http://schemas.microsoft.com/office/powerpoint/2010/main" val="4279436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71563"/>
          </a:xfrm>
          <a:solidFill>
            <a:srgbClr val="E3ECF9"/>
          </a:solidFill>
        </p:spPr>
        <p:txBody>
          <a:bodyPr/>
          <a:lstStyle/>
          <a:p>
            <a:pPr eaLnBrk="1" hangingPunct="1"/>
            <a:r>
              <a:rPr lang="en-GB" sz="4000" b="1" dirty="0" smtClean="0">
                <a:solidFill>
                  <a:srgbClr val="C00000"/>
                </a:solidFill>
                <a:latin typeface="Arial" charset="0"/>
              </a:rPr>
              <a:t>Adjustment Guidelines: Comments</a:t>
            </a:r>
          </a:p>
        </p:txBody>
      </p:sp>
      <p:sp>
        <p:nvSpPr>
          <p:cNvPr id="6" name="Tekstikehys 3"/>
          <p:cNvSpPr txBox="1">
            <a:spLocks noChangeArrowheads="1"/>
          </p:cNvSpPr>
          <p:nvPr/>
        </p:nvSpPr>
        <p:spPr bwMode="auto">
          <a:xfrm>
            <a:off x="0" y="1124744"/>
            <a:ext cx="9144000" cy="4647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92075" lvl="3">
              <a:spcAft>
                <a:spcPts val="0"/>
              </a:spcAft>
              <a:defRPr/>
            </a:pPr>
            <a:r>
              <a:rPr lang="en-GB" sz="3200" b="1" dirty="0" smtClean="0"/>
              <a:t>Comments from Belgium and France:</a:t>
            </a:r>
            <a:endParaRPr lang="en-GB" sz="2800" dirty="0" smtClean="0"/>
          </a:p>
          <a:p>
            <a:pPr marL="542925" lvl="3" indent="-357188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3200" dirty="0" smtClean="0"/>
              <a:t>Definition of “original AD” in the case of a methodology revision.</a:t>
            </a:r>
          </a:p>
          <a:p>
            <a:pPr marL="542925" lvl="3" indent="-357188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3200" dirty="0" smtClean="0"/>
              <a:t>Quantifying </a:t>
            </a:r>
            <a:r>
              <a:rPr lang="en-GB" sz="3200" smtClean="0"/>
              <a:t>an adjustment for year Y</a:t>
            </a:r>
            <a:endParaRPr lang="en-GB" sz="3200" dirty="0"/>
          </a:p>
          <a:p>
            <a:pPr marL="185737" lvl="3">
              <a:lnSpc>
                <a:spcPct val="150000"/>
              </a:lnSpc>
              <a:spcAft>
                <a:spcPts val="0"/>
              </a:spcAft>
              <a:defRPr/>
            </a:pPr>
            <a:r>
              <a:rPr lang="en-GB" sz="2400" b="1" dirty="0" smtClean="0"/>
              <a:t>A</a:t>
            </a:r>
            <a:r>
              <a:rPr lang="en-GB" sz="2400" b="1" baseline="-25000" dirty="0" smtClean="0"/>
              <a:t>Y</a:t>
            </a:r>
            <a:r>
              <a:rPr lang="en-GB" sz="2400" b="1" dirty="0" smtClean="0"/>
              <a:t>  </a:t>
            </a:r>
            <a:r>
              <a:rPr lang="en-GB" sz="2400" b="1" dirty="0"/>
              <a:t>=  E</a:t>
            </a:r>
            <a:r>
              <a:rPr lang="en-GB" sz="2400" b="1" baseline="-25000" dirty="0"/>
              <a:t>Y</a:t>
            </a:r>
            <a:r>
              <a:rPr lang="en-GB" sz="2400" b="1" dirty="0"/>
              <a:t> </a:t>
            </a:r>
            <a:r>
              <a:rPr lang="en-GB" sz="2400" b="1" baseline="-25000" dirty="0" smtClean="0"/>
              <a:t>Current</a:t>
            </a:r>
            <a:r>
              <a:rPr lang="en-GB" sz="2400" b="1" dirty="0" smtClean="0"/>
              <a:t> </a:t>
            </a:r>
            <a:r>
              <a:rPr lang="en-GB" sz="2400" b="1" dirty="0"/>
              <a:t>– </a:t>
            </a:r>
            <a:r>
              <a:rPr lang="en-GB" sz="2400" b="1" dirty="0" smtClean="0"/>
              <a:t>(</a:t>
            </a:r>
            <a:r>
              <a:rPr lang="en-GB" sz="2400" b="1" dirty="0" err="1"/>
              <a:t>EF</a:t>
            </a:r>
            <a:r>
              <a:rPr lang="en-GB" sz="2400" b="1" baseline="-25000" dirty="0" err="1"/>
              <a:t>Original</a:t>
            </a:r>
            <a:r>
              <a:rPr lang="en-GB" sz="2400" b="1" dirty="0"/>
              <a:t> x AD</a:t>
            </a:r>
            <a:r>
              <a:rPr lang="en-GB" sz="2400" b="1" baseline="-25000" dirty="0"/>
              <a:t>Y Original</a:t>
            </a:r>
            <a:r>
              <a:rPr lang="en-GB" sz="2400" b="1" dirty="0" smtClean="0"/>
              <a:t>) </a:t>
            </a:r>
            <a:r>
              <a:rPr lang="en-GB" sz="2400" b="1" dirty="0"/>
              <a:t>=  </a:t>
            </a:r>
            <a:r>
              <a:rPr lang="en-GB" sz="2400" b="1" dirty="0" smtClean="0"/>
              <a:t>E</a:t>
            </a:r>
            <a:r>
              <a:rPr lang="en-GB" sz="2400" b="1" baseline="-25000" dirty="0" smtClean="0"/>
              <a:t>Y </a:t>
            </a:r>
            <a:r>
              <a:rPr lang="en-GB" sz="2400" b="1" baseline="-25000" dirty="0"/>
              <a:t>Current­</a:t>
            </a:r>
            <a:r>
              <a:rPr lang="en-GB" sz="2400" b="1" dirty="0"/>
              <a:t>  –  E</a:t>
            </a:r>
            <a:r>
              <a:rPr lang="en-GB" sz="2400" b="1" baseline="-25000" dirty="0"/>
              <a:t>Y Original­</a:t>
            </a:r>
            <a:endParaRPr lang="en-GB" sz="2400" dirty="0"/>
          </a:p>
          <a:p>
            <a:pPr marL="1000125" lvl="4" indent="-357188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GB" sz="2400" b="1" dirty="0" smtClean="0"/>
          </a:p>
          <a:p>
            <a:pPr marL="1000125" lvl="4" indent="-357188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2400" b="1" dirty="0" smtClean="0"/>
              <a:t>AD</a:t>
            </a:r>
            <a:r>
              <a:rPr lang="en-GB" sz="2400" b="1" baseline="-25000" dirty="0" smtClean="0"/>
              <a:t>Y Original</a:t>
            </a:r>
            <a:r>
              <a:rPr lang="en-GB" sz="2400" dirty="0" smtClean="0"/>
              <a:t> is determined using the original methodology.</a:t>
            </a:r>
            <a:r>
              <a:rPr lang="en-GB" sz="3200" b="1" baseline="-25000" dirty="0" smtClean="0"/>
              <a:t> </a:t>
            </a:r>
            <a:endParaRPr lang="en-GB" sz="3200" dirty="0" smtClean="0"/>
          </a:p>
        </p:txBody>
      </p:sp>
    </p:spTree>
    <p:extLst>
      <p:ext uri="{BB962C8B-B14F-4D97-AF65-F5344CB8AC3E}">
        <p14:creationId xmlns:p14="http://schemas.microsoft.com/office/powerpoint/2010/main" val="590156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71563"/>
          </a:xfrm>
          <a:solidFill>
            <a:srgbClr val="E3ECF9"/>
          </a:solidFill>
        </p:spPr>
        <p:txBody>
          <a:bodyPr/>
          <a:lstStyle/>
          <a:p>
            <a:pPr eaLnBrk="1" hangingPunct="1"/>
            <a:r>
              <a:rPr lang="en-GB" sz="4000" b="1" dirty="0" smtClean="0">
                <a:solidFill>
                  <a:srgbClr val="C00000"/>
                </a:solidFill>
                <a:latin typeface="Arial" charset="0"/>
              </a:rPr>
              <a:t>Closing Session</a:t>
            </a:r>
            <a:endParaRPr lang="en-GB" sz="4000" b="1" dirty="0" smtClean="0">
              <a:solidFill>
                <a:srgbClr val="C00000"/>
              </a:solidFill>
              <a:latin typeface="Arial" charset="0"/>
            </a:endParaRPr>
          </a:p>
        </p:txBody>
      </p:sp>
      <p:sp>
        <p:nvSpPr>
          <p:cNvPr id="6" name="Tekstikehys 3"/>
          <p:cNvSpPr txBox="1">
            <a:spLocks noChangeArrowheads="1"/>
          </p:cNvSpPr>
          <p:nvPr/>
        </p:nvSpPr>
        <p:spPr bwMode="auto">
          <a:xfrm>
            <a:off x="0" y="1124744"/>
            <a:ext cx="91440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642937" lvl="3" indent="-457200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3200" dirty="0" smtClean="0"/>
              <a:t>Feedback from the Expert Panel Sessions</a:t>
            </a:r>
          </a:p>
          <a:p>
            <a:pPr marL="642937" lvl="3" indent="-457200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3200" dirty="0" smtClean="0"/>
              <a:t>EMEP </a:t>
            </a:r>
            <a:r>
              <a:rPr lang="en-GB" sz="3200" dirty="0" err="1" smtClean="0"/>
              <a:t>Condensables</a:t>
            </a:r>
            <a:r>
              <a:rPr lang="en-GB" sz="3200" dirty="0" smtClean="0"/>
              <a:t> Report</a:t>
            </a:r>
          </a:p>
          <a:p>
            <a:pPr marL="642937" lvl="3" indent="-457200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3200" dirty="0" smtClean="0"/>
              <a:t>Reporting to Different Conventions</a:t>
            </a:r>
          </a:p>
          <a:p>
            <a:pPr marL="642937" lvl="3" indent="-457200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3200" dirty="0" smtClean="0"/>
              <a:t>Ad-hoc Groups for GB Chapter Review</a:t>
            </a:r>
          </a:p>
          <a:p>
            <a:pPr marL="642937" lvl="3" indent="-457200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3200" dirty="0" smtClean="0"/>
              <a:t>Formal Minutes and Decisions</a:t>
            </a:r>
          </a:p>
          <a:p>
            <a:pPr marL="642937" lvl="3" indent="-457200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3200" dirty="0" smtClean="0"/>
              <a:t>Meeting Close</a:t>
            </a:r>
            <a:endParaRPr lang="en-GB" sz="3200" dirty="0" smtClean="0"/>
          </a:p>
        </p:txBody>
      </p:sp>
    </p:spTree>
    <p:extLst>
      <p:ext uri="{BB962C8B-B14F-4D97-AF65-F5344CB8AC3E}">
        <p14:creationId xmlns:p14="http://schemas.microsoft.com/office/powerpoint/2010/main" val="21459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7049</TotalTime>
  <Words>116</Words>
  <Application>Microsoft Office PowerPoint</Application>
  <PresentationFormat>Presentazione su schermo (4:3)</PresentationFormat>
  <Paragraphs>19</Paragraphs>
  <Slides>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Adjustment Guidelines: Comments</vt:lpstr>
      <vt:lpstr>Adjustment Guidelines: Comments</vt:lpstr>
      <vt:lpstr>Closing Session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Guidebook Timeline &amp; Maintenance Plan</dc:title>
  <dc:creator>Chris Dore</dc:creator>
  <cp:lastModifiedBy>ARPALOMBARDIA</cp:lastModifiedBy>
  <cp:revision>381</cp:revision>
  <dcterms:created xsi:type="dcterms:W3CDTF">2008-11-07T16:07:07Z</dcterms:created>
  <dcterms:modified xsi:type="dcterms:W3CDTF">2015-05-12T14:07:51Z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