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3" autoAdjust="0"/>
  </p:normalViewPr>
  <p:slideViewPr>
    <p:cSldViewPr>
      <p:cViewPr varScale="1">
        <p:scale>
          <a:sx n="73" d="100"/>
          <a:sy n="73" d="100"/>
        </p:scale>
        <p:origin x="1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55A9143-DE73-47FF-B561-BCD37B23E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27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6E53-5984-426B-BA02-FCC88CB02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B40DC-E92A-48FE-8AFE-D6518267E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07447-CA16-4B2E-83DA-90AA7B3FBD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B7455B-6573-47A6-B75F-0E4A97B54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5D912-3CEA-4D91-9C16-734493624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12885-9C4E-433F-AED6-FB5519BDF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2A6E3-10B6-4FF3-9DCF-3617899FD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1D82-CC48-4718-B3FF-18ACBD435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17A5C-29CE-4299-88FA-5EA6FA1E0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B35D8-DE1B-4212-BDDE-E1D0E6D16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A064-827A-4B56-902F-518B2D30E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4A5DD-430F-44DE-BDB8-365F6EA48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3E0DE9-9DC8-4453-8245-7159DA1C59B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 descr="JRC_logo_0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6237288"/>
            <a:ext cx="1819275" cy="4572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 t="16779" b="32214"/>
          <a:stretch>
            <a:fillRect/>
          </a:stretch>
        </p:blipFill>
        <p:spPr bwMode="auto">
          <a:xfrm>
            <a:off x="684213" y="6218238"/>
            <a:ext cx="1223962" cy="44926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01675" y="3065463"/>
            <a:ext cx="19145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701675" y="3065463"/>
            <a:ext cx="23399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701675" y="3065463"/>
            <a:ext cx="2082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049" name="Group 25"/>
          <p:cNvGraphicFramePr>
            <a:graphicFrameLocks noGrp="1"/>
          </p:cNvGraphicFramePr>
          <p:nvPr userDrawn="1"/>
        </p:nvGraphicFramePr>
        <p:xfrm>
          <a:off x="2105025" y="3065463"/>
          <a:ext cx="6337300" cy="727075"/>
        </p:xfrm>
        <a:graphic>
          <a:graphicData uri="http://schemas.openxmlformats.org/drawingml/2006/table">
            <a:tbl>
              <a:tblPr/>
              <a:tblGrid>
                <a:gridCol w="1914525"/>
                <a:gridCol w="2339975"/>
                <a:gridCol w="20828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50" name="Picture 26" descr="Logo_EEA_with_ETCACM_textright_larg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71900" y="6237288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9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Verdana" pitchFamily="34" charset="0"/>
                <a:cs typeface="Times New Roman" pitchFamily="18" charset="0"/>
              </a:rPr>
              <a:t>Progress in 2014-2015</a:t>
            </a:r>
            <a:endParaRPr lang="en-US" sz="2400" dirty="0"/>
          </a:p>
        </p:txBody>
      </p:sp>
      <p:graphicFrame>
        <p:nvGraphicFramePr>
          <p:cNvPr id="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717024"/>
              </p:ext>
            </p:extLst>
          </p:nvPr>
        </p:nvGraphicFramePr>
        <p:xfrm>
          <a:off x="472088" y="1844824"/>
          <a:ext cx="8363273" cy="3549579"/>
        </p:xfrm>
        <a:graphic>
          <a:graphicData uri="http://schemas.openxmlformats.org/drawingml/2006/table">
            <a:tbl>
              <a:tblPr/>
              <a:tblGrid>
                <a:gridCol w="3018695"/>
                <a:gridCol w="2672289"/>
                <a:gridCol w="2672289"/>
              </a:tblGrid>
              <a:tr h="657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Key Parties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Revision of AEIG Chapter on NRMM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ETC, Denmark, Germany, France, Belgium, Romania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Chapter revised – New project running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Decision on go/no go on COPERT 5 and priorities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-Parameters for CO2 fleet calculation in Excel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-A/C parameters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 Excel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-Adjust mileage by the software to match fuel sold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EEA, ETC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Positive decision taken – work in progress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NMVOC species and PAHs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ETC, France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Limited progress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>
                <a:latin typeface="Verdana" pitchFamily="34" charset="0"/>
                <a:cs typeface="Times New Roman" pitchFamily="18" charset="0"/>
              </a:rPr>
              <a:t>Work-programme of </a:t>
            </a:r>
            <a:r>
              <a:rPr lang="en-GB" sz="2400" b="1" dirty="0" smtClean="0">
                <a:latin typeface="Verdana" pitchFamily="34" charset="0"/>
                <a:cs typeface="Times New Roman" pitchFamily="18" charset="0"/>
              </a:rPr>
              <a:t>2015-2016</a:t>
            </a:r>
            <a:endParaRPr lang="el-GR" sz="2400" dirty="0"/>
          </a:p>
        </p:txBody>
      </p:sp>
      <p:graphicFrame>
        <p:nvGraphicFramePr>
          <p:cNvPr id="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001279"/>
              </p:ext>
            </p:extLst>
          </p:nvPr>
        </p:nvGraphicFramePr>
        <p:xfrm>
          <a:off x="457200" y="1196752"/>
          <a:ext cx="8229600" cy="3809079"/>
        </p:xfrm>
        <a:graphic>
          <a:graphicData uri="http://schemas.openxmlformats.org/drawingml/2006/table">
            <a:tbl>
              <a:tblPr/>
              <a:tblGrid>
                <a:gridCol w="4365265"/>
                <a:gridCol w="3864335"/>
              </a:tblGrid>
              <a:tr h="657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Key Parties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Support of the AEIG Update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DK, DE, NL, FR, IT, UK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Work on COPERT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Evaluation group (IT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FR, IE, BE,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IS, …)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Projection issues for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road transport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Check and revision of the aviation chapter and data</a:t>
                      </a:r>
                      <a:endParaRPr lang="en-IE" sz="16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 err="1" smtClean="0"/>
                        <a:t>Eurocontrol</a:t>
                      </a:r>
                      <a:r>
                        <a:rPr lang="en-IE" sz="1600" smtClean="0"/>
                        <a:t>, IT, DK, FR</a:t>
                      </a:r>
                      <a:endParaRPr lang="en-IE" sz="1600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6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144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Verdana</vt:lpstr>
      <vt:lpstr>Default Design</vt:lpstr>
      <vt:lpstr>Progress in 2014-2015</vt:lpstr>
      <vt:lpstr>Work-programme of 2015-2016</vt:lpstr>
    </vt:vector>
  </TitlesOfParts>
  <Company>LAT/AUTh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Expert Panel</dc:title>
  <dc:creator>LN</dc:creator>
  <cp:lastModifiedBy>Leon</cp:lastModifiedBy>
  <cp:revision>46</cp:revision>
  <cp:lastPrinted>2015-05-12T10:42:51Z</cp:lastPrinted>
  <dcterms:created xsi:type="dcterms:W3CDTF">2010-05-11T07:14:25Z</dcterms:created>
  <dcterms:modified xsi:type="dcterms:W3CDTF">2015-05-12T10:43:05Z</dcterms:modified>
</cp:coreProperties>
</file>