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3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6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7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8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9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10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11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12.xml" ContentType="application/vnd.openxmlformats-officedocument.theme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theme/theme13.xml" ContentType="application/vnd.openxmlformats-officedocument.theme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theme/theme14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15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16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41" r:id="rId5"/>
    <p:sldMasterId id="2147483779" r:id="rId6"/>
    <p:sldMasterId id="2147483817" r:id="rId7"/>
    <p:sldMasterId id="2147483855" r:id="rId8"/>
    <p:sldMasterId id="2147483893" r:id="rId9"/>
    <p:sldMasterId id="2147483931" r:id="rId10"/>
    <p:sldMasterId id="2147483969" r:id="rId11"/>
    <p:sldMasterId id="2147484007" r:id="rId12"/>
    <p:sldMasterId id="2147484045" r:id="rId13"/>
    <p:sldMasterId id="2147484083" r:id="rId14"/>
    <p:sldMasterId id="2147484121" r:id="rId15"/>
    <p:sldMasterId id="2147484159" r:id="rId16"/>
    <p:sldMasterId id="2147484197" r:id="rId17"/>
    <p:sldMasterId id="2147484235" r:id="rId18"/>
    <p:sldMasterId id="2147484273" r:id="rId19"/>
    <p:sldMasterId id="2147484311" r:id="rId20"/>
  </p:sldMasterIdLst>
  <p:notesMasterIdLst>
    <p:notesMasterId r:id="rId30"/>
  </p:notesMasterIdLst>
  <p:handoutMasterIdLst>
    <p:handoutMasterId r:id="rId31"/>
  </p:handoutMasterIdLst>
  <p:sldIdLst>
    <p:sldId id="256" r:id="rId21"/>
    <p:sldId id="259" r:id="rId22"/>
    <p:sldId id="258" r:id="rId23"/>
    <p:sldId id="261" r:id="rId24"/>
    <p:sldId id="266" r:id="rId25"/>
    <p:sldId id="265" r:id="rId26"/>
    <p:sldId id="263" r:id="rId27"/>
    <p:sldId id="264" r:id="rId28"/>
    <p:sldId id="257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838587-2301-40F8-910B-A15805BA7126}">
          <p14:sldIdLst>
            <p14:sldId id="256"/>
            <p14:sldId id="259"/>
            <p14:sldId id="258"/>
            <p14:sldId id="261"/>
            <p14:sldId id="266"/>
            <p14:sldId id="265"/>
            <p14:sldId id="263"/>
            <p14:sldId id="264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10" name="Jolien van Huijstee" initials="JvH" lastIdx="1" clrIdx="9">
    <p:extLst>
      <p:ext uri="{19B8F6BF-5375-455C-9EA6-DF929625EA0E}">
        <p15:presenceInfo xmlns:p15="http://schemas.microsoft.com/office/powerpoint/2012/main" userId="S::jolien.van.huijstee@rivm.nl::57c21a13-7f21-4227-bf30-8b0a9b368d5f" providerId="AD"/>
      </p:ext>
    </p:extLst>
  </p:cmAuthor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8" autoAdjust="0"/>
    <p:restoredTop sz="78397" autoAdjust="0"/>
  </p:normalViewPr>
  <p:slideViewPr>
    <p:cSldViewPr snapToGrid="0">
      <p:cViewPr>
        <p:scale>
          <a:sx n="90" d="100"/>
          <a:sy n="90" d="100"/>
        </p:scale>
        <p:origin x="624" y="66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8-5-2022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8-5-2022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minimize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effect of </a:t>
            </a:r>
            <a:r>
              <a:rPr lang="nl-NL" dirty="0" err="1"/>
              <a:t>dependencies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emission</a:t>
            </a:r>
            <a:r>
              <a:rPr lang="nl-NL" dirty="0"/>
              <a:t> factors </a:t>
            </a:r>
            <a:r>
              <a:rPr lang="nl-NL" dirty="0" err="1"/>
              <a:t>and</a:t>
            </a:r>
            <a:r>
              <a:rPr lang="nl-NL" dirty="0"/>
              <a:t>/or </a:t>
            </a:r>
            <a:r>
              <a:rPr lang="nl-NL" dirty="0" err="1"/>
              <a:t>activity</a:t>
            </a:r>
            <a:r>
              <a:rPr lang="nl-NL" dirty="0"/>
              <a:t> data, </a:t>
            </a:r>
            <a:r>
              <a:rPr lang="nl-NL" dirty="0" err="1"/>
              <a:t>the</a:t>
            </a:r>
            <a:r>
              <a:rPr lang="nl-NL" dirty="0"/>
              <a:t> sources </a:t>
            </a:r>
            <a:r>
              <a:rPr lang="nl-NL" dirty="0" err="1"/>
              <a:t>categories</a:t>
            </a:r>
            <a:r>
              <a:rPr lang="nl-NL" dirty="0"/>
              <a:t> are </a:t>
            </a:r>
            <a:r>
              <a:rPr lang="nl-NL" dirty="0" err="1"/>
              <a:t>aggregated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monte</a:t>
            </a:r>
            <a:r>
              <a:rPr lang="nl-NL" dirty="0"/>
              <a:t> </a:t>
            </a:r>
            <a:r>
              <a:rPr lang="nl-NL" dirty="0" err="1"/>
              <a:t>carlo</a:t>
            </a:r>
            <a:r>
              <a:rPr lang="nl-NL" dirty="0"/>
              <a:t> iteration</a:t>
            </a:r>
          </a:p>
          <a:p>
            <a:endParaRPr lang="nl-NL" dirty="0"/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for any given confidence interval (e.g., 95% or 90%), it is assumed that the true value of the statistic (i.e.,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median or mean) will fall within the associated percentiles of the bootstrapped distribution of that statistic. In the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case of a 95% confidence interval, the width of the interval would be the difference between the 2.5th percentile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and 97.5th percentile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SNAP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86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Toevoegen: </a:t>
            </a:r>
            <a:r>
              <a:rPr lang="nl-NL" dirty="0" err="1"/>
              <a:t>aggregated</a:t>
            </a:r>
            <a:r>
              <a:rPr lang="nl-NL" dirty="0"/>
              <a:t> </a:t>
            </a:r>
            <a:r>
              <a:rPr lang="nl-NL" dirty="0" err="1"/>
              <a:t>uncertainty</a:t>
            </a:r>
            <a:r>
              <a:rPr lang="nl-NL" dirty="0"/>
              <a:t> of (G)NFR </a:t>
            </a:r>
            <a:r>
              <a:rPr lang="nl-NL" dirty="0" err="1"/>
              <a:t>to</a:t>
            </a:r>
            <a:r>
              <a:rPr lang="nl-NL" dirty="0"/>
              <a:t> show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always</a:t>
            </a:r>
            <a:r>
              <a:rPr lang="nl-NL" dirty="0"/>
              <a:t> </a:t>
            </a:r>
            <a:r>
              <a:rPr lang="nl-NL" dirty="0" err="1"/>
              <a:t>representative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16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emf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emf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emf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emf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emf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emf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emf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emf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emf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emf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emf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emf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emf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emf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emf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emf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4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4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5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/Relationships>
</file>

<file path=ppt/slideLayouts/_rels/slideLayout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5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emf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emf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emf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6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6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5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5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5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7.xml"/></Relationships>
</file>

<file path=ppt/slideLayouts/_rels/slideLayout6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6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6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660F8D-0194-1549-9A85-B8585C341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6F5735C-66C3-2043-B9EA-AC9F1326D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6039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94979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6085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1244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865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437917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87896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04447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17F5261-66A0-B74B-B535-A5716F383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98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F1CC61-8E43-9B4C-86D4-48E97E207E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865C4B2-92A2-0F42-B777-1598BF8A86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933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F66A698-50F0-7B4D-8CDA-5820E149AD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41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6DF109-7F07-6B49-9D22-303DAC72D9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3407765-6490-9145-A717-4CFC3105E9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1419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0B471DE-CA9C-A747-9203-D9EE45DF2A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BC7D7DCC-9B06-FC4E-9A86-29C4276AD7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38AB228-0237-114C-824D-B97BEC79BF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8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731C307-DF3E-9A46-A45B-3AC54819A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2C3CC95D-8CE0-EE47-8DBE-B67E4AAF31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9572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98244E9-D0BA-F24C-880C-02FB401C60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70E43BA-50EE-0343-813B-2A9915653A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397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80FF39E-D217-984E-B4C6-CA00F44C61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CE9BD76-9089-A344-9586-A8ED648604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813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C9FCB92D-8F61-6F44-A920-2CF0A95D3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35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56C0A06-8064-864C-BE87-EFBB53B5E0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2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98C3205-E6C1-1146-AAA6-D154C19BE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86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5917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4941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21345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34362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7690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6651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3611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83C114-A916-9041-B8A2-949576437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19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0E97EA4-9D07-D946-A464-7510B797E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45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68344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47C57E-F69D-E544-94BB-56511B75C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82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4530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E5359F4-87E3-4046-B9B1-6475076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461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9096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3774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97636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47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14608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093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0280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4947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955482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27068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746452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58541EC-CB6A-D140-AB3B-F86F1486D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1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0CA578F-2A1D-CC47-BE6E-6CEF462869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888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84A89D4-EFB2-F34A-B659-1B75FADA67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98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1E4872-2949-4D4D-B1CB-A6217E67F0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79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C5B396-DA3F-764C-89A1-749E906D8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8476DAC-3456-5747-985A-22F28A5B42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1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09426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1A6734E1-7900-CB49-9AEC-EBFDFB1BC8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1AA4D617-CA40-7042-AF36-450D631EDD1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14EEE49-1409-B84D-A6E9-24EB86C9A9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134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B775CBB-7AA3-B145-95D9-0A41125A85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A894CF0F-9F35-014D-8D3B-989CF19C55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797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4FFB40B-5401-C140-B17F-C3EAB81B12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8C6C100-009A-DE43-B3ED-B3C8876AE2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90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690DFE0-6E0C-AD42-8457-1C085895E3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0253448-98B1-0449-B6E4-D70B497082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66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81B54F5-13FA-3C4E-974A-5D92042B0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2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6A61725-3423-2349-9518-C40DFD8E3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07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2D9BCA-7D8F-4A49-B350-A3907C145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6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106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0381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7947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05144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52998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622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0086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A360A2-6A81-F745-B0BA-D17CF7C41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0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312E52-5F25-F145-941D-847F75FF4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98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29283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A773512-55C7-2B46-9113-E2A18B131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86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5453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ED6F77E-FFE0-AB46-BF4D-6C1EEF3BD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A0BF630-8A40-CF48-A9A0-E1AFC8D23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0001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572840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89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306916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7251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25445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4810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732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82498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07051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FE34897-656E-D24A-B5C8-368571FB3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013589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96055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AE31AA-4F3D-DF42-AA61-0E507CB82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9B233A0-EA33-A34A-AA60-CC158917FC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7893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D2E9093-0E60-BA4D-901C-9AACA7755E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1737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DA08BF-661A-374E-B397-E088CEE567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04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3D7069-4B4C-A54F-BDA0-7D71307D3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D0B9FFF-939E-A043-BB04-4BF01380C0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40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17039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5629C47-969E-4B47-AD76-F769B346E2C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9DED0F0-B4CB-064B-851E-F53B2529A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7758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C135EBA1-8293-C148-8A1B-ED3FB7F703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7988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6056BB8-A73D-5A48-9D00-1C93239310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9044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B75B183-5396-7241-B67A-EB5682B851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5000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28E5E4BB-799C-544E-8D22-5A18C854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10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3E02048-3131-A141-AAB5-C0A1028E0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0998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05B8ABC-31F6-834B-B107-1D466EBC7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87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578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34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20618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659005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458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FB6CFD-9EA3-2D46-B72F-63AC89835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4989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0535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C63CDA6-6003-E144-BBE6-D9523D740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DC185B0-E99C-E24F-832B-12C799F48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8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052165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38088DE-7CF5-DD4B-B3E1-1A15C595C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12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8165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B4AB5FC-A6AE-4D42-BB0C-D8BEAB5A4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0067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741433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3723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635621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9520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785484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3697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9490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57273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43405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053448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49705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9AABA25-0520-DF4B-A7C9-BCCCF08EE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58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F01E6C2-CD86-4C4B-A751-B19F6263B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8017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657428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725568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ABBA4A9-5643-B947-B789-03FA7B6209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E80764-856C-B24C-8A17-96C29DCCC6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8400953-5A04-F44D-BF79-6EBF6103AF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63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117015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CF7B166-3BDB-DD4D-9E66-B9979D5086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DF08679B-83E4-D746-88E7-3F53E547A5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D7D84EAF-BFB7-4048-8621-93432D073C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796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0C501AF-83A8-8F47-AC3C-EAC365FC5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55A507AF-B45B-684D-95AE-466A5BBBCE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3280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B57CD67-3869-1842-9B74-3FCEB9C29A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D78B70F-B67D-854F-9D0B-EF63069514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912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E0CEB2B-043B-564A-8D16-9DB7108C1C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055431-7BC0-584F-B472-7FCAF63846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9884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C1E4406-74FA-C541-9C68-BDAFC385A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47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9015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A3A04D0-90F8-D146-8E89-D9429A353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6979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696FA51-D288-AA48-AB9E-CCDA008D3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8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3339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542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61910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068268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525122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95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378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267D7E3-A1FF-6E4A-A7EC-E24F60DE21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99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302FBE6-B8D0-D848-8EC3-24425BAD1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3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13710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DFA35A7-F944-564E-9436-F75025757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1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0342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A678F6F-A7BF-E344-8961-E35D98A9B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4551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40867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91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85288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9119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598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434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1722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7990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322169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425233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042055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BD0E7EF-0276-1F47-BD29-7436C091D0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87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632AC58-E4C4-F844-92DA-F6A9570079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2042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A5C304B-DDD6-3246-9DB4-CDB2822673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742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419C014-7333-3B46-9AED-B8796473BF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09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ysClr val="windowText" lastClr="00000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FBC2C43-7BFC-0649-AFCD-BAAD361EB0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39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01152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ysClr val="windowText" lastClr="000000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ysClr val="windowText" lastClr="00000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4B78A4D-6654-DA43-A420-4A6082D50D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4978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ysClr val="windowText" lastClr="00000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bg1"/>
              </a:buClr>
              <a:defRPr lang="nl-NL" dirty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506779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B45C84D-F2C7-254B-BCA4-436A821E26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7818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01574D4-8B71-0B47-872D-22CF8A3BD8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7650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48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4019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5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9780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9579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108113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287365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475497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2777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4000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4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65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434813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37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3198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6111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031367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9623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026270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1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643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36145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4315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5168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77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1805893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56481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36692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49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3089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3478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46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835392-A761-214F-99EE-556C415BF5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BE34F56-7679-F944-B908-D1A1FBF068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30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144613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DC8E8D9-E056-4649-A9B3-BE302117BF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0F3BA90-F16A-664E-B5B7-D10815392D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14374E1-26BF-FE42-8871-3718D9ABCC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B8B84C-376E-994B-A5F9-91418E684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6C2F8E9-252A-884A-A559-1D42CD8FB1F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D2A75865-3390-1946-86B2-5ED9765DB7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532197C-DE83-454F-89D4-0F49963CE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111098EA-700A-7C47-B485-AA4C505D97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9974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EAF6940-C706-3B44-990B-2DB25A90F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B3C863D-9214-024B-809F-1FE4EAF587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4642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BEA51E0-C276-7444-828F-CE4067DE3E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154BFE3-FD6B-294D-8667-65262C9476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7042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187EEEF-7429-FB49-B542-1624E0864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42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A19CB5F-4869-E04F-AB4E-4EAA86342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438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568C4E-8CFE-004D-A62A-096E46A1E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7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6334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66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388079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8670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58646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5659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485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72CD150-65C0-424A-A624-6595B850D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2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1271B5E-675E-A040-B6D7-F179ED837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7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257671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7638C5-A36D-8E41-B66C-98CFF1DE49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29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8839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F1C96CC-923A-5341-8242-9505BA3BD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5372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4465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9585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477891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8078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27668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4581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312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85367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555612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15910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2254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7FB4AF3-AF59-F148-8CCF-B9596B80F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74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C7A64E4-E903-5A48-83A1-7C29AEEBB9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7053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E9895E6-7BD5-F94B-9B0D-58B5904D11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92714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3279B13-E9ED-8441-A9B7-2130459388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536A7C-7293-7B4F-9A08-B52F28B00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FC02DBA-DB12-0647-BB1D-0A526C6226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18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1697287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438D7B86-9827-5547-9BEE-2215A2D0C6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A5C6823-8955-2649-8A7B-F479054B86A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D2F22B12-E560-9C47-968F-01B287667D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9875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40302EF-B2B6-DA4E-B976-A001A24AD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831C5536-20D5-AD41-9B90-902BFEAD1F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153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D8C1CA5-17FC-4D4B-AACB-CA708DE30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2D0E9A2-DA57-244F-8AEE-CA9EFC6C05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9102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21F4804-2FCD-3A4C-932B-6EF2797AAC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24DAF1-B536-414C-8F0A-E4265DF1B4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39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958710-A035-984C-9963-999744706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071F31B8-D7BF-964A-9976-98530F860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00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E726CDE-A2C6-814E-BF73-F95847F0F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5912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E8A857-1024-0042-8254-C3EBB1CC3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55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8324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61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663318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02049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458349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0912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1496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085C342-F410-1C42-BBE9-52289EFE77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97D35B0-A00D-BC4C-B3AF-D9CEF697B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18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36D8277-B720-174D-B5B3-C63F2B5A7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5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70707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0BEE2FA-08FD-6844-A5BB-1041E77A4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9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241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A4466F7-66FF-7440-943F-4BA1E995B0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967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333474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9401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287072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940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C36848C-75BB-B944-BBD6-880B1B12C7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087833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285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2389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918363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655092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211689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048574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1BACB65-F63F-454C-9757-F8266C1F3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43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7B54F1D-5963-3C4B-A1C0-DBDFA458D5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1412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2ADB06B-1F91-2743-9280-06BA151DBC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72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424C08-D06D-F64A-B964-B229C0F5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8005DB3-A803-EA45-9B51-D276E955D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9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8F35859-9169-194F-A39C-F0A87138D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8FA94E8-802A-9C4D-AADD-BF82C1F379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53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0757571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D124ED0-166D-1948-A0B7-064FAAFF2E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905C362D-10F4-1D40-B1A6-29F85226020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5D44AF61-16AD-DC47-B8B6-3E5604A607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0847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A278463-DE00-7841-AAB0-EFF5DCAC4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2BFDCDE-887C-6C4B-B1CD-BECE659D93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9265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A19B0E3-ACD8-464C-AEC7-6FBF3C3634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AAF37A9-01FB-A847-AE00-9E29E58B1F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3040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C637DA8-F7AC-BE4A-BA8D-04D52E34B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E165BB4-0B39-9244-92BA-9B437BEA50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5081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B4CDE732-C1F2-B646-A372-AADCB2D8C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17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58F1ABC-435C-9E4F-9A15-9F7CFE045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6892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5FFD22B-E36D-8142-810D-42F92B134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9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249ACB-0A73-DA4B-9FF8-90F35C6D5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FF571F6-5093-3C46-BC43-8065F6E66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58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2653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670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661690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2304544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781892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5969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57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F3AA971-6A5E-294A-83E1-6EAAA78615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38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C8BBA9-CE48-E24F-9589-BC1AFF8CB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5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004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292577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D840F26-A558-C042-9F98-5B5E70C2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08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7759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0EFE5B3-D329-4A42-87D7-F6B209C6D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184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43001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464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43846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0090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6788184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3592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3242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5C01093-6876-FF4B-A205-0797E4219E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AA80F83-76D5-4442-B68B-A643B29E2F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1CB0A6-79C2-F742-81CF-E0C9D205F0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0" name="Tijdelijke aanduiding voor afbeelding 22">
            <a:extLst>
              <a:ext uri="{FF2B5EF4-FFF2-40B4-BE49-F238E27FC236}">
                <a16:creationId xmlns:a16="http://schemas.microsoft.com/office/drawing/2014/main" id="{C44F0A5B-D9BF-924B-A9EF-7E385A31E7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6E8CDD33-71AE-FF42-B5A4-69E20C3A1D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38517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26357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72683490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688577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364200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91A3CB-B8FE-1349-B199-D551881F78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4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464EEB2-1542-BC48-986B-166AE2A564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1013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B7711FD-C196-6945-ADDB-07729B939C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55805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C0B04D1-1B78-1544-8CB1-5654C4D382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99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034E99-FAD8-C340-9358-AD9D8EBB7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8FFB247-A167-5042-9810-996F729F9B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95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088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0DA1628-6669-A643-8175-B2DA64C84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71C25732-F9D5-9045-B1D3-D5B9E271B2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4668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8FC4AB4-9496-574A-9711-743D695C1A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B23645D-3229-6D4F-8640-AEEAA0325F8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7607B64-A91E-B34E-B645-EB4C203BCC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0460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E454366-A851-494A-A114-376C566A2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15BF165A-719B-B949-B2AD-6DA42EFC87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bg1"/>
              </a:buClr>
              <a:defRPr lang="nl-NL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81050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25E1CA0-B98C-8743-BFBE-C85CCFD186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C44B93A-50CE-C342-AE18-B229D5F092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3964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61378A5-175B-C74A-ABFD-03A6F6D90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359C8A5-12C4-4540-B1BB-52B4CC793B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6674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ACF8A4C-C922-B84F-8412-E0646BF0D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8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16A5D62-6207-8B4E-9FDB-37D989524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6994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1528028-6B73-3D42-A511-253946375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6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9145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720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752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8A06D6-4ED4-CC44-B57B-245AE1074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5CD7942-B89D-AE4A-A51D-A847DB1DAE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8351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988374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2382256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830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94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07C651C-7A16-C24E-9EA3-A47DC4119F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32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D25D8D4-507A-5D40-A528-644E7F411A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30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567687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94126D-4AC9-044B-85CA-4655AA1E9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687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F399D8-ABC9-2540-8BF5-C1A1E562A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55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F608AB2-2364-F045-AC96-C84663C6D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619A6D7-E113-1446-8321-79801C04A1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92836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137658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28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788044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463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558042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3070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2121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462637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5726492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321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F8830F06-074A-7541-89BC-92474D168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36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036525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D7F7517-0356-1F4A-9593-FD48630F7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0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FAD314F-14E9-B34D-B4CF-CD55C7BF3B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78959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4F59A6A-49E2-B146-AF7C-049A28575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27285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E41A1A3-2F34-3E44-BBF7-35FAF34E6A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68F1B8EF-B9CC-234E-A911-AF80753B556C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F9E482C7-7D5B-A443-B41A-21C542E2530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>
            <a:extLst>
              <a:ext uri="{FF2B5EF4-FFF2-40B4-BE49-F238E27FC236}">
                <a16:creationId xmlns:a16="http://schemas.microsoft.com/office/drawing/2014/main" id="{80A4409A-10BE-6F4E-B38D-006C3023D3E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DE5A75A7-0D76-6C4B-8FBA-32A23AB9F0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4" name="Tijdelijke aanduiding voor tekst 13">
            <a:extLst>
              <a:ext uri="{FF2B5EF4-FFF2-40B4-BE49-F238E27FC236}">
                <a16:creationId xmlns:a16="http://schemas.microsoft.com/office/drawing/2014/main" id="{059E2988-83A3-964B-90F3-CA1FB6B37D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5" name="Tijdelijke aanduiding voor tekst 13">
            <a:extLst>
              <a:ext uri="{FF2B5EF4-FFF2-40B4-BE49-F238E27FC236}">
                <a16:creationId xmlns:a16="http://schemas.microsoft.com/office/drawing/2014/main" id="{84BFB83C-77BC-0543-BAD9-F0249A9284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3692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FCE8B0-DD73-2947-9328-9115D83FD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F533466-7DBB-1D4C-BC36-B39346A614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2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8410222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5C1C912-210B-454A-A6B5-A11FA7DED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1513F8B-999C-884B-93DC-388C6B407F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F5DB4689-C09C-2846-9FAE-7A7537A1B6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43947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405C03-D90E-FC41-B80B-E73391FDE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8FA2696-84C1-1649-8A59-67E687AAB0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992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2B5321D-EB1C-2142-8695-68E40A9D89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458BCAF-E252-024E-8BA5-6635208AFE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52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FF86EAE-8C71-2D43-AC16-5AE2A4527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9665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C7F95A-D18A-7B46-B9E6-264077809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A532955-0E01-BD4F-9B20-F363FF28B9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77332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68E4D4D-B363-A449-9181-2C96A3C53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53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ACB56B7-4DC6-DB4B-9123-3C4E679C1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62894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CF2DFE-783B-454A-9C87-526A42EB5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27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357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316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53139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091964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1375485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645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F46B0DC-0026-2943-8BBB-2A0E094E3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01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2458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FCB1B3-0962-A843-A9FB-A2BB3FE5C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33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041858-3A34-2F42-958E-EAB3A5457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26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4250385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AC9301-3D36-044B-8644-E5A87C425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02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4968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A45824-7873-1F48-9BB9-DDA2C6912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93155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2946945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04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7090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612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41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4892395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58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460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416020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970775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233826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5696891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1276C3-FD7E-8747-99AA-207805693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92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E31120-DDD1-8746-9A6A-9B79FB1A27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824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8826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35E3DD-6F92-AE40-9C42-7D9BDBEB46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47599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B3C3CD6-10DA-6245-AAF8-F302EE3DC0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29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8B3C94-9196-1146-852A-A5E37DC5A2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4C2FE45-2ED3-AC4F-983D-0C32918408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12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6350179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497AA2-3A4F-6141-81F2-5C4A18980F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DBD715D-EA47-A345-A597-76F254AD9D5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899F159-0A72-074C-ADF1-0AF04A055B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0550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F92AC7B-7C05-F74D-8F5F-CF30DBA75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70" cy="168120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5B579D1-6EF5-AD40-B1C0-BEECF2622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1216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4A7278-1F18-AD42-80DE-A9A3216329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FD482E5-723F-C34A-A373-F7F3C70CC7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3412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AF317D2-9313-F641-BE7A-40A1A7ADF9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21C7672-73E1-4C40-B7E7-EB634A9C1C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2239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B16F6B7-620A-AE48-B4A4-7795474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0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0B8EE29-FC86-7B4F-A1DC-25C4058A1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35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9125330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6D90830-4EF1-7D46-83D0-ACC413A9F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7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870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723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1188427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4061436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282650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7053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837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78526D-DFC9-DE41-9104-473DA714E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9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BF1060D-B757-D940-A088-128DC25E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28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DC891B-0BBD-3E4B-A301-653F943C4C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04941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217742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CCFF30-6A2B-8340-BFB3-23EFBCEB8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9749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3CA3BAE-EB1B-D744-9637-89524A989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700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712147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0983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883841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9912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296743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9865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5593153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1790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23081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56908910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5826743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9525646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D992AB0-EDA2-6E42-ADEA-6249D84BF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31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B9523A1-593C-104C-8BA3-BB79C56F01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2895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0A48EAC-0BB6-B84C-8D80-E0CF07D8DF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5262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082845-E2CE-B542-9199-7F353C7D8F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35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BE4755-54A0-BE4A-A1D1-44625DF7D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4047CD3-B1FB-A84C-8FF9-E7489AE2D5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85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7390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9287584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BE31237-1083-AB4B-91BD-AFA64A0C07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437548B-FF95-DB49-849D-A635600FE6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2A802A39-65AA-1343-9EB2-04508B4055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38949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511EAEE-859D-C44F-B575-334B22A17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9D360720-C202-8C45-9FBF-F7D13BCD9D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4608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A0AFD14-6D12-784C-A3CF-527AFBDAA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78DB662-DE57-FD4C-931C-27CA1372CF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6279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EB05636-7F8C-1348-B5BB-6852BA80B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AA932E2-8B64-C74D-8AA2-137307ACA3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86593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C6884B-BC2E-E047-9F81-148C584CA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51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95C8C08-B68E-8848-8443-4926C5381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8074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3B540BB-06A3-4B4B-9728-91FA7F1A1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5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7328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96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90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058658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9495936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0392474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5412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08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1F52F3E-725F-8745-9F31-C52D92D32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00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2D8D946-A344-3147-A971-781F250C0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5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052382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29F35F-0F39-594C-826B-4BDC677D6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90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2501335-E836-E34A-8D45-1DB78FD03D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4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C559DCA-5789-E947-96F2-E0A472AD8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112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116055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005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663604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3876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3605590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7356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1950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226230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44619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F4682D3-6EE9-9948-AE97-AD6621BA3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85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063606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4675738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CC89E80-9261-BB4A-A6CC-EB46D74DD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6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BD8074-A8E6-2B46-82E2-9C872A82DB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0053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8AEFCCC-40B4-294C-B7C6-9EF1FBDEFA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3911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45EE5BE-E669-9D46-B874-885CEBBDD2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40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62D5E0F-9972-6445-8794-088F814D9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137CDC9-2377-2F48-AF82-F834B64E27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9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3750424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3146651-D8B6-494E-80C0-A80D432C2D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F55FD5D-8C3D-4144-9202-F4F2319DF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060DCEA-28C2-9042-BC96-024F0183DA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0249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4551168-6021-C044-B2DE-60CB9D061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F2D8D1E5-2231-A94F-9BE5-A199DC7577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7130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233473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713C05-60FE-1544-804E-DC45D8735A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6D17856-86D8-8F4A-9990-B5597795E2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05096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3CF64DF-3902-CF4A-9176-80ABDA8DD1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996472A-87F2-C844-B6E1-BC0F8CE69B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66501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D7773A4-FFC1-FB46-8CEE-18FCE9837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95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83EED7A-B188-3C48-BDF0-9416B7012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03286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DD872D4-1F37-A54F-93DB-917ECEABE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9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751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0115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7148356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2231855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89201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8678EDA-E69F-BE4F-BF00-FCC49AC61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9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52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9554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5328FB-7CDC-B242-9390-805358BC2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58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123B140-D237-0D47-89C8-4E59FF95C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98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9546451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52E16F4-8910-C843-A6DB-9E1A3326C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57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352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F4F5E8-C7FF-1547-8E3A-1FDA9CAC2C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9389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076839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8962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7211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9139702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912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7081879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244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127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80264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746294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2814125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5784409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1578156-BBAE-754A-AB75-2D07F4401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98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9F5BFF9-A894-A345-87AE-F1BF2424F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52917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FCBB512-407F-6A4F-B1C8-70ECBEEF70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03020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B9AA919-A960-6840-B9E4-AD3BF00A30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613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17A6BF3-5D79-7041-86FB-B1AC91C1B8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85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B49585A-CB29-BD4F-A806-E379E811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674738B-4A78-104F-8932-2B2D5CA5D1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20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9295834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BFF348C-E1C6-1441-9DE3-8BA6FD8216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372FB4C5-49A3-C441-885C-A0353566A3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6902018-3B72-4B4D-80FF-479ED2747F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163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36540F-7B0B-494C-8C13-C65C533FD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1573D753-D6E6-6544-811E-1B8802789B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354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4D05251-5B18-6E4A-BDCE-5247B18067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38A577C-7237-6F41-9ABA-C3372F8AE3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76455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79EB170-62F6-E04C-8CC3-ADC9EFA8FF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004187B-A487-144D-B3A6-C801B8BA06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43771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E05F47-579C-354C-81BF-C4519CAF9D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24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E3D8C70-0B24-9C4E-A803-F7009FF2D2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375151A-CDBA-714E-9910-7F654A10FC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3902387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AC970B5-4562-7249-B916-9C8C70DE0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63807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021271C-6444-6849-9656-C55971E0E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1202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300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9396094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801183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0008223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497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11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810EF6-C3B3-C141-B597-F3F41985B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02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1878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B37DC5-42B0-AF48-B8FA-40B91D299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48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945209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B65CF4A-778A-DE4E-A665-F01E5A813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7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1854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D66FF7B-BC4B-0A4E-A543-AAAA2FB64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330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656048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9131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0044197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030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67788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3860461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2797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504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47047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74429329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6905227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40317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B79CFB6-0714-0745-AD75-A638125C3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3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F2EF757-D83B-8243-8DB9-076E382D80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52506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F7A14CB-267E-D447-B221-CC2679125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100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E084EAE-4A67-E145-BFFF-CC46386C7A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21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1952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3464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6048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9625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927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94907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801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815D00C-C7D7-DC44-8D0D-FE716DCD2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26586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85910D0-9B64-1F42-B79A-610336A5E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5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D8CCB53-E2DA-3747-83E3-31B5E6378D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37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6D10CEA-EA95-054F-AA98-60077EF28E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215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6E0E353-A70A-8947-9924-9882AC64BC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73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4CE324-615D-4A4B-84C1-7CEB163A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A473362-10D5-EF4B-BF5A-9F0829CFF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2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14639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AB115C70-1781-E24A-B364-14FCDFE7D5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8333CF-E58D-9242-9004-2AE2687A9F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66A65A31-7356-5644-B827-113F5C5E9D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77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036DE1C2-6EBE-4B4C-AF0D-C793020231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AED20B3-5354-C244-AF2E-58AF0DD088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00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A50044-F8C8-AD44-8BF7-118932448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54A8C4E-52E3-EB44-909E-1D383CBF3D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4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91C355E-6E70-0A46-B795-FD910DE42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331F83B-365D-FC4C-AA46-6EBACFDA10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03EAF28-A542-614A-AD9F-EA12062493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5736" y="7172"/>
            <a:ext cx="3568700" cy="1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997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B388931A-2764-0C48-AFF5-9EE4BBAFF9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42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AA02E1F-DFA6-3642-AC1F-B41F23A297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505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69BD166-8772-9849-AB6C-2A74D8429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61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6044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8313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3155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07662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96765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952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B0A3098-83E2-4E4B-8810-7E5E75AE9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2705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102E166-7938-6E40-9E5E-81512F6B6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16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E65AF5-D5FA-354C-ADD0-AD312A32F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36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82665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913CE90-9C36-7448-8374-2BE8C7463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4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869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7CF9D88-49FE-8C4E-8109-9C513CB245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06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75934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3844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028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6.xml"/><Relationship Id="rId18" Type="http://schemas.openxmlformats.org/officeDocument/2006/relationships/slideLayout" Target="../slideLayouts/slideLayout351.xml"/><Relationship Id="rId26" Type="http://schemas.openxmlformats.org/officeDocument/2006/relationships/slideLayout" Target="../slideLayouts/slideLayout359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354.xml"/><Relationship Id="rId34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40.xml"/><Relationship Id="rId12" Type="http://schemas.openxmlformats.org/officeDocument/2006/relationships/slideLayout" Target="../slideLayouts/slideLayout345.xml"/><Relationship Id="rId17" Type="http://schemas.openxmlformats.org/officeDocument/2006/relationships/slideLayout" Target="../slideLayouts/slideLayout350.xml"/><Relationship Id="rId25" Type="http://schemas.openxmlformats.org/officeDocument/2006/relationships/slideLayout" Target="../slideLayouts/slideLayout358.xml"/><Relationship Id="rId33" Type="http://schemas.openxmlformats.org/officeDocument/2006/relationships/slideLayout" Target="../slideLayouts/slideLayout366.xml"/><Relationship Id="rId38" Type="http://schemas.openxmlformats.org/officeDocument/2006/relationships/theme" Target="../theme/theme10.xml"/><Relationship Id="rId2" Type="http://schemas.openxmlformats.org/officeDocument/2006/relationships/slideLayout" Target="../slideLayouts/slideLayout335.xml"/><Relationship Id="rId16" Type="http://schemas.openxmlformats.org/officeDocument/2006/relationships/slideLayout" Target="../slideLayouts/slideLayout349.xml"/><Relationship Id="rId20" Type="http://schemas.openxmlformats.org/officeDocument/2006/relationships/slideLayout" Target="../slideLayouts/slideLayout353.xml"/><Relationship Id="rId29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24" Type="http://schemas.openxmlformats.org/officeDocument/2006/relationships/slideLayout" Target="../slideLayouts/slideLayout357.xml"/><Relationship Id="rId32" Type="http://schemas.openxmlformats.org/officeDocument/2006/relationships/slideLayout" Target="../slideLayouts/slideLayout365.xml"/><Relationship Id="rId37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38.xml"/><Relationship Id="rId15" Type="http://schemas.openxmlformats.org/officeDocument/2006/relationships/slideLayout" Target="../slideLayouts/slideLayout348.xml"/><Relationship Id="rId23" Type="http://schemas.openxmlformats.org/officeDocument/2006/relationships/slideLayout" Target="../slideLayouts/slideLayout356.xml"/><Relationship Id="rId28" Type="http://schemas.openxmlformats.org/officeDocument/2006/relationships/slideLayout" Target="../slideLayouts/slideLayout361.xml"/><Relationship Id="rId36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43.xml"/><Relationship Id="rId19" Type="http://schemas.openxmlformats.org/officeDocument/2006/relationships/slideLayout" Target="../slideLayouts/slideLayout352.xml"/><Relationship Id="rId31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Relationship Id="rId14" Type="http://schemas.openxmlformats.org/officeDocument/2006/relationships/slideLayout" Target="../slideLayouts/slideLayout347.xml"/><Relationship Id="rId22" Type="http://schemas.openxmlformats.org/officeDocument/2006/relationships/slideLayout" Target="../slideLayouts/slideLayout355.xml"/><Relationship Id="rId27" Type="http://schemas.openxmlformats.org/officeDocument/2006/relationships/slideLayout" Target="../slideLayouts/slideLayout360.xml"/><Relationship Id="rId30" Type="http://schemas.openxmlformats.org/officeDocument/2006/relationships/slideLayout" Target="../slideLayouts/slideLayout363.xml"/><Relationship Id="rId35" Type="http://schemas.openxmlformats.org/officeDocument/2006/relationships/slideLayout" Target="../slideLayouts/slideLayout368.xml"/><Relationship Id="rId8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36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3.xml"/><Relationship Id="rId18" Type="http://schemas.openxmlformats.org/officeDocument/2006/relationships/slideLayout" Target="../slideLayouts/slideLayout388.xml"/><Relationship Id="rId26" Type="http://schemas.openxmlformats.org/officeDocument/2006/relationships/slideLayout" Target="../slideLayouts/slideLayout39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391.xml"/><Relationship Id="rId34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377.xml"/><Relationship Id="rId12" Type="http://schemas.openxmlformats.org/officeDocument/2006/relationships/slideLayout" Target="../slideLayouts/slideLayout382.xml"/><Relationship Id="rId17" Type="http://schemas.openxmlformats.org/officeDocument/2006/relationships/slideLayout" Target="../slideLayouts/slideLayout387.xml"/><Relationship Id="rId25" Type="http://schemas.openxmlformats.org/officeDocument/2006/relationships/slideLayout" Target="../slideLayouts/slideLayout395.xml"/><Relationship Id="rId33" Type="http://schemas.openxmlformats.org/officeDocument/2006/relationships/slideLayout" Target="../slideLayouts/slideLayout403.xml"/><Relationship Id="rId38" Type="http://schemas.openxmlformats.org/officeDocument/2006/relationships/theme" Target="../theme/theme11.xml"/><Relationship Id="rId2" Type="http://schemas.openxmlformats.org/officeDocument/2006/relationships/slideLayout" Target="../slideLayouts/slideLayout372.xml"/><Relationship Id="rId16" Type="http://schemas.openxmlformats.org/officeDocument/2006/relationships/slideLayout" Target="../slideLayouts/slideLayout386.xml"/><Relationship Id="rId20" Type="http://schemas.openxmlformats.org/officeDocument/2006/relationships/slideLayout" Target="../slideLayouts/slideLayout390.xml"/><Relationship Id="rId29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81.xml"/><Relationship Id="rId24" Type="http://schemas.openxmlformats.org/officeDocument/2006/relationships/slideLayout" Target="../slideLayouts/slideLayout394.xml"/><Relationship Id="rId32" Type="http://schemas.openxmlformats.org/officeDocument/2006/relationships/slideLayout" Target="../slideLayouts/slideLayout402.xml"/><Relationship Id="rId37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375.xml"/><Relationship Id="rId15" Type="http://schemas.openxmlformats.org/officeDocument/2006/relationships/slideLayout" Target="../slideLayouts/slideLayout385.xml"/><Relationship Id="rId23" Type="http://schemas.openxmlformats.org/officeDocument/2006/relationships/slideLayout" Target="../slideLayouts/slideLayout393.xml"/><Relationship Id="rId28" Type="http://schemas.openxmlformats.org/officeDocument/2006/relationships/slideLayout" Target="../slideLayouts/slideLayout398.xml"/><Relationship Id="rId36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380.xml"/><Relationship Id="rId19" Type="http://schemas.openxmlformats.org/officeDocument/2006/relationships/slideLayout" Target="../slideLayouts/slideLayout389.xml"/><Relationship Id="rId31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Relationship Id="rId14" Type="http://schemas.openxmlformats.org/officeDocument/2006/relationships/slideLayout" Target="../slideLayouts/slideLayout384.xml"/><Relationship Id="rId22" Type="http://schemas.openxmlformats.org/officeDocument/2006/relationships/slideLayout" Target="../slideLayouts/slideLayout392.xml"/><Relationship Id="rId27" Type="http://schemas.openxmlformats.org/officeDocument/2006/relationships/slideLayout" Target="../slideLayouts/slideLayout397.xml"/><Relationship Id="rId30" Type="http://schemas.openxmlformats.org/officeDocument/2006/relationships/slideLayout" Target="../slideLayouts/slideLayout400.xml"/><Relationship Id="rId35" Type="http://schemas.openxmlformats.org/officeDocument/2006/relationships/slideLayout" Target="../slideLayouts/slideLayout405.xml"/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0.xml"/><Relationship Id="rId18" Type="http://schemas.openxmlformats.org/officeDocument/2006/relationships/slideLayout" Target="../slideLayouts/slideLayout425.xml"/><Relationship Id="rId26" Type="http://schemas.openxmlformats.org/officeDocument/2006/relationships/slideLayout" Target="../slideLayouts/slideLayout433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428.xml"/><Relationship Id="rId34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14.xml"/><Relationship Id="rId12" Type="http://schemas.openxmlformats.org/officeDocument/2006/relationships/slideLayout" Target="../slideLayouts/slideLayout419.xml"/><Relationship Id="rId17" Type="http://schemas.openxmlformats.org/officeDocument/2006/relationships/slideLayout" Target="../slideLayouts/slideLayout424.xml"/><Relationship Id="rId25" Type="http://schemas.openxmlformats.org/officeDocument/2006/relationships/slideLayout" Target="../slideLayouts/slideLayout432.xml"/><Relationship Id="rId33" Type="http://schemas.openxmlformats.org/officeDocument/2006/relationships/slideLayout" Target="../slideLayouts/slideLayout440.xml"/><Relationship Id="rId38" Type="http://schemas.openxmlformats.org/officeDocument/2006/relationships/theme" Target="../theme/theme12.xml"/><Relationship Id="rId2" Type="http://schemas.openxmlformats.org/officeDocument/2006/relationships/slideLayout" Target="../slideLayouts/slideLayout409.xml"/><Relationship Id="rId16" Type="http://schemas.openxmlformats.org/officeDocument/2006/relationships/slideLayout" Target="../slideLayouts/slideLayout423.xml"/><Relationship Id="rId20" Type="http://schemas.openxmlformats.org/officeDocument/2006/relationships/slideLayout" Target="../slideLayouts/slideLayout427.xml"/><Relationship Id="rId29" Type="http://schemas.openxmlformats.org/officeDocument/2006/relationships/slideLayout" Target="../slideLayouts/slideLayout436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24" Type="http://schemas.openxmlformats.org/officeDocument/2006/relationships/slideLayout" Target="../slideLayouts/slideLayout431.xml"/><Relationship Id="rId32" Type="http://schemas.openxmlformats.org/officeDocument/2006/relationships/slideLayout" Target="../slideLayouts/slideLayout439.xml"/><Relationship Id="rId37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12.xml"/><Relationship Id="rId15" Type="http://schemas.openxmlformats.org/officeDocument/2006/relationships/slideLayout" Target="../slideLayouts/slideLayout422.xml"/><Relationship Id="rId23" Type="http://schemas.openxmlformats.org/officeDocument/2006/relationships/slideLayout" Target="../slideLayouts/slideLayout430.xml"/><Relationship Id="rId28" Type="http://schemas.openxmlformats.org/officeDocument/2006/relationships/slideLayout" Target="../slideLayouts/slideLayout435.xml"/><Relationship Id="rId36" Type="http://schemas.openxmlformats.org/officeDocument/2006/relationships/slideLayout" Target="../slideLayouts/slideLayout443.xml"/><Relationship Id="rId10" Type="http://schemas.openxmlformats.org/officeDocument/2006/relationships/slideLayout" Target="../slideLayouts/slideLayout417.xml"/><Relationship Id="rId19" Type="http://schemas.openxmlformats.org/officeDocument/2006/relationships/slideLayout" Target="../slideLayouts/slideLayout426.xml"/><Relationship Id="rId31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slideLayout" Target="../slideLayouts/slideLayout421.xml"/><Relationship Id="rId22" Type="http://schemas.openxmlformats.org/officeDocument/2006/relationships/slideLayout" Target="../slideLayouts/slideLayout429.xml"/><Relationship Id="rId27" Type="http://schemas.openxmlformats.org/officeDocument/2006/relationships/slideLayout" Target="../slideLayouts/slideLayout434.xml"/><Relationship Id="rId30" Type="http://schemas.openxmlformats.org/officeDocument/2006/relationships/slideLayout" Target="../slideLayouts/slideLayout437.xml"/><Relationship Id="rId35" Type="http://schemas.openxmlformats.org/officeDocument/2006/relationships/slideLayout" Target="../slideLayouts/slideLayout442.xml"/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7.xml"/><Relationship Id="rId18" Type="http://schemas.openxmlformats.org/officeDocument/2006/relationships/slideLayout" Target="../slideLayouts/slideLayout462.xml"/><Relationship Id="rId26" Type="http://schemas.openxmlformats.org/officeDocument/2006/relationships/slideLayout" Target="../slideLayouts/slideLayout470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465.xml"/><Relationship Id="rId34" Type="http://schemas.openxmlformats.org/officeDocument/2006/relationships/slideLayout" Target="../slideLayouts/slideLayout478.xml"/><Relationship Id="rId7" Type="http://schemas.openxmlformats.org/officeDocument/2006/relationships/slideLayout" Target="../slideLayouts/slideLayout451.xml"/><Relationship Id="rId12" Type="http://schemas.openxmlformats.org/officeDocument/2006/relationships/slideLayout" Target="../slideLayouts/slideLayout456.xml"/><Relationship Id="rId17" Type="http://schemas.openxmlformats.org/officeDocument/2006/relationships/slideLayout" Target="../slideLayouts/slideLayout461.xml"/><Relationship Id="rId25" Type="http://schemas.openxmlformats.org/officeDocument/2006/relationships/slideLayout" Target="../slideLayouts/slideLayout469.xml"/><Relationship Id="rId33" Type="http://schemas.openxmlformats.org/officeDocument/2006/relationships/slideLayout" Target="../slideLayouts/slideLayout477.xml"/><Relationship Id="rId38" Type="http://schemas.openxmlformats.org/officeDocument/2006/relationships/theme" Target="../theme/theme13.xml"/><Relationship Id="rId2" Type="http://schemas.openxmlformats.org/officeDocument/2006/relationships/slideLayout" Target="../slideLayouts/slideLayout446.xml"/><Relationship Id="rId16" Type="http://schemas.openxmlformats.org/officeDocument/2006/relationships/slideLayout" Target="../slideLayouts/slideLayout460.xml"/><Relationship Id="rId20" Type="http://schemas.openxmlformats.org/officeDocument/2006/relationships/slideLayout" Target="../slideLayouts/slideLayout464.xml"/><Relationship Id="rId29" Type="http://schemas.openxmlformats.org/officeDocument/2006/relationships/slideLayout" Target="../slideLayouts/slideLayout473.xml"/><Relationship Id="rId1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50.xml"/><Relationship Id="rId11" Type="http://schemas.openxmlformats.org/officeDocument/2006/relationships/slideLayout" Target="../slideLayouts/slideLayout455.xml"/><Relationship Id="rId24" Type="http://schemas.openxmlformats.org/officeDocument/2006/relationships/slideLayout" Target="../slideLayouts/slideLayout468.xml"/><Relationship Id="rId32" Type="http://schemas.openxmlformats.org/officeDocument/2006/relationships/slideLayout" Target="../slideLayouts/slideLayout476.xml"/><Relationship Id="rId37" Type="http://schemas.openxmlformats.org/officeDocument/2006/relationships/slideLayout" Target="../slideLayouts/slideLayout481.xml"/><Relationship Id="rId5" Type="http://schemas.openxmlformats.org/officeDocument/2006/relationships/slideLayout" Target="../slideLayouts/slideLayout449.xml"/><Relationship Id="rId15" Type="http://schemas.openxmlformats.org/officeDocument/2006/relationships/slideLayout" Target="../slideLayouts/slideLayout459.xml"/><Relationship Id="rId23" Type="http://schemas.openxmlformats.org/officeDocument/2006/relationships/slideLayout" Target="../slideLayouts/slideLayout467.xml"/><Relationship Id="rId28" Type="http://schemas.openxmlformats.org/officeDocument/2006/relationships/slideLayout" Target="../slideLayouts/slideLayout472.xml"/><Relationship Id="rId36" Type="http://schemas.openxmlformats.org/officeDocument/2006/relationships/slideLayout" Target="../slideLayouts/slideLayout480.xml"/><Relationship Id="rId10" Type="http://schemas.openxmlformats.org/officeDocument/2006/relationships/slideLayout" Target="../slideLayouts/slideLayout454.xml"/><Relationship Id="rId19" Type="http://schemas.openxmlformats.org/officeDocument/2006/relationships/slideLayout" Target="../slideLayouts/slideLayout463.xml"/><Relationship Id="rId31" Type="http://schemas.openxmlformats.org/officeDocument/2006/relationships/slideLayout" Target="../slideLayouts/slideLayout475.xml"/><Relationship Id="rId4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53.xml"/><Relationship Id="rId14" Type="http://schemas.openxmlformats.org/officeDocument/2006/relationships/slideLayout" Target="../slideLayouts/slideLayout458.xml"/><Relationship Id="rId22" Type="http://schemas.openxmlformats.org/officeDocument/2006/relationships/slideLayout" Target="../slideLayouts/slideLayout466.xml"/><Relationship Id="rId27" Type="http://schemas.openxmlformats.org/officeDocument/2006/relationships/slideLayout" Target="../slideLayouts/slideLayout471.xml"/><Relationship Id="rId30" Type="http://schemas.openxmlformats.org/officeDocument/2006/relationships/slideLayout" Target="../slideLayouts/slideLayout474.xml"/><Relationship Id="rId35" Type="http://schemas.openxmlformats.org/officeDocument/2006/relationships/slideLayout" Target="../slideLayouts/slideLayout479.xml"/><Relationship Id="rId8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47.xml"/></Relationships>
</file>

<file path=ppt/slideMasters/_rels/slideMaster1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4.xml"/><Relationship Id="rId18" Type="http://schemas.openxmlformats.org/officeDocument/2006/relationships/slideLayout" Target="../slideLayouts/slideLayout499.xml"/><Relationship Id="rId26" Type="http://schemas.openxmlformats.org/officeDocument/2006/relationships/slideLayout" Target="../slideLayouts/slideLayout507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502.xml"/><Relationship Id="rId34" Type="http://schemas.openxmlformats.org/officeDocument/2006/relationships/slideLayout" Target="../slideLayouts/slideLayout515.xml"/><Relationship Id="rId7" Type="http://schemas.openxmlformats.org/officeDocument/2006/relationships/slideLayout" Target="../slideLayouts/slideLayout488.xml"/><Relationship Id="rId12" Type="http://schemas.openxmlformats.org/officeDocument/2006/relationships/slideLayout" Target="../slideLayouts/slideLayout493.xml"/><Relationship Id="rId17" Type="http://schemas.openxmlformats.org/officeDocument/2006/relationships/slideLayout" Target="../slideLayouts/slideLayout498.xml"/><Relationship Id="rId25" Type="http://schemas.openxmlformats.org/officeDocument/2006/relationships/slideLayout" Target="../slideLayouts/slideLayout506.xml"/><Relationship Id="rId33" Type="http://schemas.openxmlformats.org/officeDocument/2006/relationships/slideLayout" Target="../slideLayouts/slideLayout514.xml"/><Relationship Id="rId38" Type="http://schemas.openxmlformats.org/officeDocument/2006/relationships/theme" Target="../theme/theme14.xml"/><Relationship Id="rId2" Type="http://schemas.openxmlformats.org/officeDocument/2006/relationships/slideLayout" Target="../slideLayouts/slideLayout483.xml"/><Relationship Id="rId16" Type="http://schemas.openxmlformats.org/officeDocument/2006/relationships/slideLayout" Target="../slideLayouts/slideLayout497.xml"/><Relationship Id="rId20" Type="http://schemas.openxmlformats.org/officeDocument/2006/relationships/slideLayout" Target="../slideLayouts/slideLayout501.xml"/><Relationship Id="rId29" Type="http://schemas.openxmlformats.org/officeDocument/2006/relationships/slideLayout" Target="../slideLayouts/slideLayout510.xml"/><Relationship Id="rId1" Type="http://schemas.openxmlformats.org/officeDocument/2006/relationships/slideLayout" Target="../slideLayouts/slideLayout482.xml"/><Relationship Id="rId6" Type="http://schemas.openxmlformats.org/officeDocument/2006/relationships/slideLayout" Target="../slideLayouts/slideLayout487.xml"/><Relationship Id="rId11" Type="http://schemas.openxmlformats.org/officeDocument/2006/relationships/slideLayout" Target="../slideLayouts/slideLayout492.xml"/><Relationship Id="rId24" Type="http://schemas.openxmlformats.org/officeDocument/2006/relationships/slideLayout" Target="../slideLayouts/slideLayout505.xml"/><Relationship Id="rId32" Type="http://schemas.openxmlformats.org/officeDocument/2006/relationships/slideLayout" Target="../slideLayouts/slideLayout513.xml"/><Relationship Id="rId37" Type="http://schemas.openxmlformats.org/officeDocument/2006/relationships/slideLayout" Target="../slideLayouts/slideLayout518.xml"/><Relationship Id="rId5" Type="http://schemas.openxmlformats.org/officeDocument/2006/relationships/slideLayout" Target="../slideLayouts/slideLayout486.xml"/><Relationship Id="rId15" Type="http://schemas.openxmlformats.org/officeDocument/2006/relationships/slideLayout" Target="../slideLayouts/slideLayout496.xml"/><Relationship Id="rId23" Type="http://schemas.openxmlformats.org/officeDocument/2006/relationships/slideLayout" Target="../slideLayouts/slideLayout504.xml"/><Relationship Id="rId28" Type="http://schemas.openxmlformats.org/officeDocument/2006/relationships/slideLayout" Target="../slideLayouts/slideLayout509.xml"/><Relationship Id="rId36" Type="http://schemas.openxmlformats.org/officeDocument/2006/relationships/slideLayout" Target="../slideLayouts/slideLayout517.xml"/><Relationship Id="rId10" Type="http://schemas.openxmlformats.org/officeDocument/2006/relationships/slideLayout" Target="../slideLayouts/slideLayout491.xml"/><Relationship Id="rId19" Type="http://schemas.openxmlformats.org/officeDocument/2006/relationships/slideLayout" Target="../slideLayouts/slideLayout500.xml"/><Relationship Id="rId31" Type="http://schemas.openxmlformats.org/officeDocument/2006/relationships/slideLayout" Target="../slideLayouts/slideLayout512.xml"/><Relationship Id="rId4" Type="http://schemas.openxmlformats.org/officeDocument/2006/relationships/slideLayout" Target="../slideLayouts/slideLayout485.xml"/><Relationship Id="rId9" Type="http://schemas.openxmlformats.org/officeDocument/2006/relationships/slideLayout" Target="../slideLayouts/slideLayout490.xml"/><Relationship Id="rId14" Type="http://schemas.openxmlformats.org/officeDocument/2006/relationships/slideLayout" Target="../slideLayouts/slideLayout495.xml"/><Relationship Id="rId22" Type="http://schemas.openxmlformats.org/officeDocument/2006/relationships/slideLayout" Target="../slideLayouts/slideLayout503.xml"/><Relationship Id="rId27" Type="http://schemas.openxmlformats.org/officeDocument/2006/relationships/slideLayout" Target="../slideLayouts/slideLayout508.xml"/><Relationship Id="rId30" Type="http://schemas.openxmlformats.org/officeDocument/2006/relationships/slideLayout" Target="../slideLayouts/slideLayout511.xml"/><Relationship Id="rId35" Type="http://schemas.openxmlformats.org/officeDocument/2006/relationships/slideLayout" Target="../slideLayouts/slideLayout516.xml"/><Relationship Id="rId8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84.xml"/></Relationships>
</file>

<file path=ppt/slideMasters/_rels/slideMaster1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1.xml"/><Relationship Id="rId18" Type="http://schemas.openxmlformats.org/officeDocument/2006/relationships/slideLayout" Target="../slideLayouts/slideLayout536.xml"/><Relationship Id="rId26" Type="http://schemas.openxmlformats.org/officeDocument/2006/relationships/slideLayout" Target="../slideLayouts/slideLayout544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539.xml"/><Relationship Id="rId34" Type="http://schemas.openxmlformats.org/officeDocument/2006/relationships/slideLayout" Target="../slideLayouts/slideLayout552.xml"/><Relationship Id="rId7" Type="http://schemas.openxmlformats.org/officeDocument/2006/relationships/slideLayout" Target="../slideLayouts/slideLayout525.xml"/><Relationship Id="rId12" Type="http://schemas.openxmlformats.org/officeDocument/2006/relationships/slideLayout" Target="../slideLayouts/slideLayout530.xml"/><Relationship Id="rId17" Type="http://schemas.openxmlformats.org/officeDocument/2006/relationships/slideLayout" Target="../slideLayouts/slideLayout535.xml"/><Relationship Id="rId25" Type="http://schemas.openxmlformats.org/officeDocument/2006/relationships/slideLayout" Target="../slideLayouts/slideLayout543.xml"/><Relationship Id="rId33" Type="http://schemas.openxmlformats.org/officeDocument/2006/relationships/slideLayout" Target="../slideLayouts/slideLayout551.xml"/><Relationship Id="rId38" Type="http://schemas.openxmlformats.org/officeDocument/2006/relationships/theme" Target="../theme/theme15.xml"/><Relationship Id="rId2" Type="http://schemas.openxmlformats.org/officeDocument/2006/relationships/slideLayout" Target="../slideLayouts/slideLayout520.xml"/><Relationship Id="rId16" Type="http://schemas.openxmlformats.org/officeDocument/2006/relationships/slideLayout" Target="../slideLayouts/slideLayout534.xml"/><Relationship Id="rId20" Type="http://schemas.openxmlformats.org/officeDocument/2006/relationships/slideLayout" Target="../slideLayouts/slideLayout538.xml"/><Relationship Id="rId29" Type="http://schemas.openxmlformats.org/officeDocument/2006/relationships/slideLayout" Target="../slideLayouts/slideLayout547.xml"/><Relationship Id="rId1" Type="http://schemas.openxmlformats.org/officeDocument/2006/relationships/slideLayout" Target="../slideLayouts/slideLayout519.xml"/><Relationship Id="rId6" Type="http://schemas.openxmlformats.org/officeDocument/2006/relationships/slideLayout" Target="../slideLayouts/slideLayout524.xml"/><Relationship Id="rId11" Type="http://schemas.openxmlformats.org/officeDocument/2006/relationships/slideLayout" Target="../slideLayouts/slideLayout529.xml"/><Relationship Id="rId24" Type="http://schemas.openxmlformats.org/officeDocument/2006/relationships/slideLayout" Target="../slideLayouts/slideLayout542.xml"/><Relationship Id="rId32" Type="http://schemas.openxmlformats.org/officeDocument/2006/relationships/slideLayout" Target="../slideLayouts/slideLayout550.xml"/><Relationship Id="rId37" Type="http://schemas.openxmlformats.org/officeDocument/2006/relationships/slideLayout" Target="../slideLayouts/slideLayout555.xml"/><Relationship Id="rId5" Type="http://schemas.openxmlformats.org/officeDocument/2006/relationships/slideLayout" Target="../slideLayouts/slideLayout523.xml"/><Relationship Id="rId15" Type="http://schemas.openxmlformats.org/officeDocument/2006/relationships/slideLayout" Target="../slideLayouts/slideLayout533.xml"/><Relationship Id="rId23" Type="http://schemas.openxmlformats.org/officeDocument/2006/relationships/slideLayout" Target="../slideLayouts/slideLayout541.xml"/><Relationship Id="rId28" Type="http://schemas.openxmlformats.org/officeDocument/2006/relationships/slideLayout" Target="../slideLayouts/slideLayout546.xml"/><Relationship Id="rId36" Type="http://schemas.openxmlformats.org/officeDocument/2006/relationships/slideLayout" Target="../slideLayouts/slideLayout554.xml"/><Relationship Id="rId10" Type="http://schemas.openxmlformats.org/officeDocument/2006/relationships/slideLayout" Target="../slideLayouts/slideLayout528.xml"/><Relationship Id="rId19" Type="http://schemas.openxmlformats.org/officeDocument/2006/relationships/slideLayout" Target="../slideLayouts/slideLayout537.xml"/><Relationship Id="rId31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22.xml"/><Relationship Id="rId9" Type="http://schemas.openxmlformats.org/officeDocument/2006/relationships/slideLayout" Target="../slideLayouts/slideLayout527.xml"/><Relationship Id="rId14" Type="http://schemas.openxmlformats.org/officeDocument/2006/relationships/slideLayout" Target="../slideLayouts/slideLayout532.xml"/><Relationship Id="rId22" Type="http://schemas.openxmlformats.org/officeDocument/2006/relationships/slideLayout" Target="../slideLayouts/slideLayout540.xml"/><Relationship Id="rId27" Type="http://schemas.openxmlformats.org/officeDocument/2006/relationships/slideLayout" Target="../slideLayouts/slideLayout545.xml"/><Relationship Id="rId30" Type="http://schemas.openxmlformats.org/officeDocument/2006/relationships/slideLayout" Target="../slideLayouts/slideLayout548.xml"/><Relationship Id="rId35" Type="http://schemas.openxmlformats.org/officeDocument/2006/relationships/slideLayout" Target="../slideLayouts/slideLayout553.xml"/><Relationship Id="rId8" Type="http://schemas.openxmlformats.org/officeDocument/2006/relationships/slideLayout" Target="../slideLayouts/slideLayout526.xml"/><Relationship Id="rId3" Type="http://schemas.openxmlformats.org/officeDocument/2006/relationships/slideLayout" Target="../slideLayouts/slideLayout521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8.xml"/><Relationship Id="rId18" Type="http://schemas.openxmlformats.org/officeDocument/2006/relationships/slideLayout" Target="../slideLayouts/slideLayout573.xml"/><Relationship Id="rId26" Type="http://schemas.openxmlformats.org/officeDocument/2006/relationships/slideLayout" Target="../slideLayouts/slideLayout581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576.xml"/><Relationship Id="rId34" Type="http://schemas.openxmlformats.org/officeDocument/2006/relationships/slideLayout" Target="../slideLayouts/slideLayout589.xml"/><Relationship Id="rId7" Type="http://schemas.openxmlformats.org/officeDocument/2006/relationships/slideLayout" Target="../slideLayouts/slideLayout562.xml"/><Relationship Id="rId12" Type="http://schemas.openxmlformats.org/officeDocument/2006/relationships/slideLayout" Target="../slideLayouts/slideLayout567.xml"/><Relationship Id="rId17" Type="http://schemas.openxmlformats.org/officeDocument/2006/relationships/slideLayout" Target="../slideLayouts/slideLayout572.xml"/><Relationship Id="rId25" Type="http://schemas.openxmlformats.org/officeDocument/2006/relationships/slideLayout" Target="../slideLayouts/slideLayout580.xml"/><Relationship Id="rId33" Type="http://schemas.openxmlformats.org/officeDocument/2006/relationships/slideLayout" Target="../slideLayouts/slideLayout588.xml"/><Relationship Id="rId38" Type="http://schemas.openxmlformats.org/officeDocument/2006/relationships/theme" Target="../theme/theme16.xml"/><Relationship Id="rId2" Type="http://schemas.openxmlformats.org/officeDocument/2006/relationships/slideLayout" Target="../slideLayouts/slideLayout557.xml"/><Relationship Id="rId16" Type="http://schemas.openxmlformats.org/officeDocument/2006/relationships/slideLayout" Target="../slideLayouts/slideLayout571.xml"/><Relationship Id="rId20" Type="http://schemas.openxmlformats.org/officeDocument/2006/relationships/slideLayout" Target="../slideLayouts/slideLayout575.xml"/><Relationship Id="rId29" Type="http://schemas.openxmlformats.org/officeDocument/2006/relationships/slideLayout" Target="../slideLayouts/slideLayout584.xml"/><Relationship Id="rId1" Type="http://schemas.openxmlformats.org/officeDocument/2006/relationships/slideLayout" Target="../slideLayouts/slideLayout556.xml"/><Relationship Id="rId6" Type="http://schemas.openxmlformats.org/officeDocument/2006/relationships/slideLayout" Target="../slideLayouts/slideLayout561.xml"/><Relationship Id="rId11" Type="http://schemas.openxmlformats.org/officeDocument/2006/relationships/slideLayout" Target="../slideLayouts/slideLayout566.xml"/><Relationship Id="rId24" Type="http://schemas.openxmlformats.org/officeDocument/2006/relationships/slideLayout" Target="../slideLayouts/slideLayout579.xml"/><Relationship Id="rId32" Type="http://schemas.openxmlformats.org/officeDocument/2006/relationships/slideLayout" Target="../slideLayouts/slideLayout587.xml"/><Relationship Id="rId37" Type="http://schemas.openxmlformats.org/officeDocument/2006/relationships/slideLayout" Target="../slideLayouts/slideLayout592.xml"/><Relationship Id="rId5" Type="http://schemas.openxmlformats.org/officeDocument/2006/relationships/slideLayout" Target="../slideLayouts/slideLayout560.xml"/><Relationship Id="rId15" Type="http://schemas.openxmlformats.org/officeDocument/2006/relationships/slideLayout" Target="../slideLayouts/slideLayout570.xml"/><Relationship Id="rId23" Type="http://schemas.openxmlformats.org/officeDocument/2006/relationships/slideLayout" Target="../slideLayouts/slideLayout578.xml"/><Relationship Id="rId28" Type="http://schemas.openxmlformats.org/officeDocument/2006/relationships/slideLayout" Target="../slideLayouts/slideLayout583.xml"/><Relationship Id="rId36" Type="http://schemas.openxmlformats.org/officeDocument/2006/relationships/slideLayout" Target="../slideLayouts/slideLayout591.xml"/><Relationship Id="rId10" Type="http://schemas.openxmlformats.org/officeDocument/2006/relationships/slideLayout" Target="../slideLayouts/slideLayout565.xml"/><Relationship Id="rId19" Type="http://schemas.openxmlformats.org/officeDocument/2006/relationships/slideLayout" Target="../slideLayouts/slideLayout574.xml"/><Relationship Id="rId31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59.xml"/><Relationship Id="rId9" Type="http://schemas.openxmlformats.org/officeDocument/2006/relationships/slideLayout" Target="../slideLayouts/slideLayout564.xml"/><Relationship Id="rId14" Type="http://schemas.openxmlformats.org/officeDocument/2006/relationships/slideLayout" Target="../slideLayouts/slideLayout569.xml"/><Relationship Id="rId22" Type="http://schemas.openxmlformats.org/officeDocument/2006/relationships/slideLayout" Target="../slideLayouts/slideLayout577.xml"/><Relationship Id="rId27" Type="http://schemas.openxmlformats.org/officeDocument/2006/relationships/slideLayout" Target="../slideLayouts/slideLayout582.xml"/><Relationship Id="rId30" Type="http://schemas.openxmlformats.org/officeDocument/2006/relationships/slideLayout" Target="../slideLayouts/slideLayout585.xml"/><Relationship Id="rId35" Type="http://schemas.openxmlformats.org/officeDocument/2006/relationships/slideLayout" Target="../slideLayouts/slideLayout590.xml"/><Relationship Id="rId8" Type="http://schemas.openxmlformats.org/officeDocument/2006/relationships/slideLayout" Target="../slideLayouts/slideLayout563.xml"/><Relationship Id="rId3" Type="http://schemas.openxmlformats.org/officeDocument/2006/relationships/slideLayout" Target="../slideLayouts/slideLayout558.xml"/></Relationships>
</file>

<file path=ppt/slideMasters/_rels/slideMaster1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5.xml"/><Relationship Id="rId18" Type="http://schemas.openxmlformats.org/officeDocument/2006/relationships/slideLayout" Target="../slideLayouts/slideLayout610.xml"/><Relationship Id="rId26" Type="http://schemas.openxmlformats.org/officeDocument/2006/relationships/slideLayout" Target="../slideLayouts/slideLayout618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613.xml"/><Relationship Id="rId34" Type="http://schemas.openxmlformats.org/officeDocument/2006/relationships/slideLayout" Target="../slideLayouts/slideLayout626.xml"/><Relationship Id="rId7" Type="http://schemas.openxmlformats.org/officeDocument/2006/relationships/slideLayout" Target="../slideLayouts/slideLayout599.xml"/><Relationship Id="rId12" Type="http://schemas.openxmlformats.org/officeDocument/2006/relationships/slideLayout" Target="../slideLayouts/slideLayout604.xml"/><Relationship Id="rId17" Type="http://schemas.openxmlformats.org/officeDocument/2006/relationships/slideLayout" Target="../slideLayouts/slideLayout609.xml"/><Relationship Id="rId25" Type="http://schemas.openxmlformats.org/officeDocument/2006/relationships/slideLayout" Target="../slideLayouts/slideLayout617.xml"/><Relationship Id="rId33" Type="http://schemas.openxmlformats.org/officeDocument/2006/relationships/slideLayout" Target="../slideLayouts/slideLayout625.xml"/><Relationship Id="rId38" Type="http://schemas.openxmlformats.org/officeDocument/2006/relationships/theme" Target="../theme/theme17.xml"/><Relationship Id="rId2" Type="http://schemas.openxmlformats.org/officeDocument/2006/relationships/slideLayout" Target="../slideLayouts/slideLayout594.xml"/><Relationship Id="rId16" Type="http://schemas.openxmlformats.org/officeDocument/2006/relationships/slideLayout" Target="../slideLayouts/slideLayout608.xml"/><Relationship Id="rId20" Type="http://schemas.openxmlformats.org/officeDocument/2006/relationships/slideLayout" Target="../slideLayouts/slideLayout612.xml"/><Relationship Id="rId29" Type="http://schemas.openxmlformats.org/officeDocument/2006/relationships/slideLayout" Target="../slideLayouts/slideLayout621.xml"/><Relationship Id="rId1" Type="http://schemas.openxmlformats.org/officeDocument/2006/relationships/slideLayout" Target="../slideLayouts/slideLayout593.xml"/><Relationship Id="rId6" Type="http://schemas.openxmlformats.org/officeDocument/2006/relationships/slideLayout" Target="../slideLayouts/slideLayout598.xml"/><Relationship Id="rId11" Type="http://schemas.openxmlformats.org/officeDocument/2006/relationships/slideLayout" Target="../slideLayouts/slideLayout603.xml"/><Relationship Id="rId24" Type="http://schemas.openxmlformats.org/officeDocument/2006/relationships/slideLayout" Target="../slideLayouts/slideLayout616.xml"/><Relationship Id="rId32" Type="http://schemas.openxmlformats.org/officeDocument/2006/relationships/slideLayout" Target="../slideLayouts/slideLayout624.xml"/><Relationship Id="rId37" Type="http://schemas.openxmlformats.org/officeDocument/2006/relationships/slideLayout" Target="../slideLayouts/slideLayout629.xml"/><Relationship Id="rId5" Type="http://schemas.openxmlformats.org/officeDocument/2006/relationships/slideLayout" Target="../slideLayouts/slideLayout597.xml"/><Relationship Id="rId15" Type="http://schemas.openxmlformats.org/officeDocument/2006/relationships/slideLayout" Target="../slideLayouts/slideLayout607.xml"/><Relationship Id="rId23" Type="http://schemas.openxmlformats.org/officeDocument/2006/relationships/slideLayout" Target="../slideLayouts/slideLayout615.xml"/><Relationship Id="rId28" Type="http://schemas.openxmlformats.org/officeDocument/2006/relationships/slideLayout" Target="../slideLayouts/slideLayout620.xml"/><Relationship Id="rId36" Type="http://schemas.openxmlformats.org/officeDocument/2006/relationships/slideLayout" Target="../slideLayouts/slideLayout628.xml"/><Relationship Id="rId10" Type="http://schemas.openxmlformats.org/officeDocument/2006/relationships/slideLayout" Target="../slideLayouts/slideLayout602.xml"/><Relationship Id="rId19" Type="http://schemas.openxmlformats.org/officeDocument/2006/relationships/slideLayout" Target="../slideLayouts/slideLayout611.xml"/><Relationship Id="rId31" Type="http://schemas.openxmlformats.org/officeDocument/2006/relationships/slideLayout" Target="../slideLayouts/slideLayout623.xml"/><Relationship Id="rId4" Type="http://schemas.openxmlformats.org/officeDocument/2006/relationships/slideLayout" Target="../slideLayouts/slideLayout596.xml"/><Relationship Id="rId9" Type="http://schemas.openxmlformats.org/officeDocument/2006/relationships/slideLayout" Target="../slideLayouts/slideLayout601.xml"/><Relationship Id="rId14" Type="http://schemas.openxmlformats.org/officeDocument/2006/relationships/slideLayout" Target="../slideLayouts/slideLayout606.xml"/><Relationship Id="rId22" Type="http://schemas.openxmlformats.org/officeDocument/2006/relationships/slideLayout" Target="../slideLayouts/slideLayout614.xml"/><Relationship Id="rId27" Type="http://schemas.openxmlformats.org/officeDocument/2006/relationships/slideLayout" Target="../slideLayouts/slideLayout619.xml"/><Relationship Id="rId30" Type="http://schemas.openxmlformats.org/officeDocument/2006/relationships/slideLayout" Target="../slideLayouts/slideLayout622.xml"/><Relationship Id="rId35" Type="http://schemas.openxmlformats.org/officeDocument/2006/relationships/slideLayout" Target="../slideLayouts/slideLayout627.xml"/><Relationship Id="rId8" Type="http://schemas.openxmlformats.org/officeDocument/2006/relationships/slideLayout" Target="../slideLayouts/slideLayout600.xml"/><Relationship Id="rId3" Type="http://schemas.openxmlformats.org/officeDocument/2006/relationships/slideLayout" Target="../slideLayouts/slideLayout59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37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7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132.xml"/><Relationship Id="rId34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33" Type="http://schemas.openxmlformats.org/officeDocument/2006/relationships/slideLayout" Target="../slideLayouts/slideLayout144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29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32" Type="http://schemas.openxmlformats.org/officeDocument/2006/relationships/slideLayout" Target="../slideLayouts/slideLayout143.xml"/><Relationship Id="rId37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28" Type="http://schemas.openxmlformats.org/officeDocument/2006/relationships/slideLayout" Target="../slideLayouts/slideLayout139.xml"/><Relationship Id="rId36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31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slideLayout" Target="../slideLayouts/slideLayout138.xml"/><Relationship Id="rId30" Type="http://schemas.openxmlformats.org/officeDocument/2006/relationships/slideLayout" Target="../slideLayouts/slideLayout141.xml"/><Relationship Id="rId35" Type="http://schemas.openxmlformats.org/officeDocument/2006/relationships/slideLayout" Target="../slideLayouts/slideLayout146.xml"/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slideLayout" Target="../slideLayouts/slideLayout174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169.xml"/><Relationship Id="rId34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slideLayout" Target="../slideLayouts/slideLayout173.xml"/><Relationship Id="rId33" Type="http://schemas.openxmlformats.org/officeDocument/2006/relationships/slideLayout" Target="../slideLayouts/slideLayout181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slideLayout" Target="../slideLayouts/slideLayout168.xml"/><Relationship Id="rId29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slideLayout" Target="../slideLayouts/slideLayout172.xml"/><Relationship Id="rId32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slideLayout" Target="../slideLayouts/slideLayout171.xml"/><Relationship Id="rId28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67.xml"/><Relationship Id="rId31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slideLayout" Target="../slideLayouts/slideLayout170.xml"/><Relationship Id="rId27" Type="http://schemas.openxmlformats.org/officeDocument/2006/relationships/slideLayout" Target="../slideLayouts/slideLayout175.xml"/><Relationship Id="rId30" Type="http://schemas.openxmlformats.org/officeDocument/2006/relationships/slideLayout" Target="../slideLayouts/slideLayout178.xml"/><Relationship Id="rId35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203.xml"/><Relationship Id="rId26" Type="http://schemas.openxmlformats.org/officeDocument/2006/relationships/slideLayout" Target="../slideLayouts/slideLayout211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206.xml"/><Relationship Id="rId34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5" Type="http://schemas.openxmlformats.org/officeDocument/2006/relationships/slideLayout" Target="../slideLayouts/slideLayout210.xml"/><Relationship Id="rId33" Type="http://schemas.openxmlformats.org/officeDocument/2006/relationships/slideLayout" Target="../slideLayouts/slideLayout218.xml"/><Relationship Id="rId38" Type="http://schemas.openxmlformats.org/officeDocument/2006/relationships/theme" Target="../theme/theme6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20" Type="http://schemas.openxmlformats.org/officeDocument/2006/relationships/slideLayout" Target="../slideLayouts/slideLayout205.xml"/><Relationship Id="rId29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24" Type="http://schemas.openxmlformats.org/officeDocument/2006/relationships/slideLayout" Target="../slideLayouts/slideLayout209.xml"/><Relationship Id="rId32" Type="http://schemas.openxmlformats.org/officeDocument/2006/relationships/slideLayout" Target="../slideLayouts/slideLayout217.xml"/><Relationship Id="rId37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23" Type="http://schemas.openxmlformats.org/officeDocument/2006/relationships/slideLayout" Target="../slideLayouts/slideLayout208.xml"/><Relationship Id="rId28" Type="http://schemas.openxmlformats.org/officeDocument/2006/relationships/slideLayout" Target="../slideLayouts/slideLayout213.xml"/><Relationship Id="rId36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204.xml"/><Relationship Id="rId31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Relationship Id="rId22" Type="http://schemas.openxmlformats.org/officeDocument/2006/relationships/slideLayout" Target="../slideLayouts/slideLayout207.xml"/><Relationship Id="rId27" Type="http://schemas.openxmlformats.org/officeDocument/2006/relationships/slideLayout" Target="../slideLayouts/slideLayout212.xml"/><Relationship Id="rId30" Type="http://schemas.openxmlformats.org/officeDocument/2006/relationships/slideLayout" Target="../slideLayouts/slideLayout215.xml"/><Relationship Id="rId35" Type="http://schemas.openxmlformats.org/officeDocument/2006/relationships/slideLayout" Target="../slideLayouts/slideLayout220.xml"/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5.xml"/><Relationship Id="rId18" Type="http://schemas.openxmlformats.org/officeDocument/2006/relationships/slideLayout" Target="../slideLayouts/slideLayout240.xml"/><Relationship Id="rId26" Type="http://schemas.openxmlformats.org/officeDocument/2006/relationships/slideLayout" Target="../slideLayouts/slideLayout248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43.xml"/><Relationship Id="rId34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17" Type="http://schemas.openxmlformats.org/officeDocument/2006/relationships/slideLayout" Target="../slideLayouts/slideLayout239.xml"/><Relationship Id="rId25" Type="http://schemas.openxmlformats.org/officeDocument/2006/relationships/slideLayout" Target="../slideLayouts/slideLayout247.xml"/><Relationship Id="rId33" Type="http://schemas.openxmlformats.org/officeDocument/2006/relationships/slideLayout" Target="../slideLayouts/slideLayout255.xml"/><Relationship Id="rId38" Type="http://schemas.openxmlformats.org/officeDocument/2006/relationships/theme" Target="../theme/theme7.xml"/><Relationship Id="rId2" Type="http://schemas.openxmlformats.org/officeDocument/2006/relationships/slideLayout" Target="../slideLayouts/slideLayout224.xml"/><Relationship Id="rId16" Type="http://schemas.openxmlformats.org/officeDocument/2006/relationships/slideLayout" Target="../slideLayouts/slideLayout238.xml"/><Relationship Id="rId20" Type="http://schemas.openxmlformats.org/officeDocument/2006/relationships/slideLayout" Target="../slideLayouts/slideLayout242.xml"/><Relationship Id="rId29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24" Type="http://schemas.openxmlformats.org/officeDocument/2006/relationships/slideLayout" Target="../slideLayouts/slideLayout246.xml"/><Relationship Id="rId32" Type="http://schemas.openxmlformats.org/officeDocument/2006/relationships/slideLayout" Target="../slideLayouts/slideLayout254.xml"/><Relationship Id="rId37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27.xml"/><Relationship Id="rId15" Type="http://schemas.openxmlformats.org/officeDocument/2006/relationships/slideLayout" Target="../slideLayouts/slideLayout237.xml"/><Relationship Id="rId23" Type="http://schemas.openxmlformats.org/officeDocument/2006/relationships/slideLayout" Target="../slideLayouts/slideLayout245.xml"/><Relationship Id="rId28" Type="http://schemas.openxmlformats.org/officeDocument/2006/relationships/slideLayout" Target="../slideLayouts/slideLayout250.xml"/><Relationship Id="rId36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32.xml"/><Relationship Id="rId19" Type="http://schemas.openxmlformats.org/officeDocument/2006/relationships/slideLayout" Target="../slideLayouts/slideLayout241.xml"/><Relationship Id="rId31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36.xml"/><Relationship Id="rId22" Type="http://schemas.openxmlformats.org/officeDocument/2006/relationships/slideLayout" Target="../slideLayouts/slideLayout244.xml"/><Relationship Id="rId27" Type="http://schemas.openxmlformats.org/officeDocument/2006/relationships/slideLayout" Target="../slideLayouts/slideLayout249.xml"/><Relationship Id="rId30" Type="http://schemas.openxmlformats.org/officeDocument/2006/relationships/slideLayout" Target="../slideLayouts/slideLayout252.xml"/><Relationship Id="rId35" Type="http://schemas.openxmlformats.org/officeDocument/2006/relationships/slideLayout" Target="../slideLayouts/slideLayout257.xml"/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2.xml"/><Relationship Id="rId18" Type="http://schemas.openxmlformats.org/officeDocument/2006/relationships/slideLayout" Target="../slideLayouts/slideLayout277.xml"/><Relationship Id="rId26" Type="http://schemas.openxmlformats.org/officeDocument/2006/relationships/slideLayout" Target="../slideLayouts/slideLayout285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80.xml"/><Relationship Id="rId34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66.xml"/><Relationship Id="rId12" Type="http://schemas.openxmlformats.org/officeDocument/2006/relationships/slideLayout" Target="../slideLayouts/slideLayout271.xml"/><Relationship Id="rId17" Type="http://schemas.openxmlformats.org/officeDocument/2006/relationships/slideLayout" Target="../slideLayouts/slideLayout276.xml"/><Relationship Id="rId25" Type="http://schemas.openxmlformats.org/officeDocument/2006/relationships/slideLayout" Target="../slideLayouts/slideLayout284.xml"/><Relationship Id="rId33" Type="http://schemas.openxmlformats.org/officeDocument/2006/relationships/slideLayout" Target="../slideLayouts/slideLayout292.xml"/><Relationship Id="rId38" Type="http://schemas.openxmlformats.org/officeDocument/2006/relationships/theme" Target="../theme/theme8.xml"/><Relationship Id="rId2" Type="http://schemas.openxmlformats.org/officeDocument/2006/relationships/slideLayout" Target="../slideLayouts/slideLayout261.xml"/><Relationship Id="rId16" Type="http://schemas.openxmlformats.org/officeDocument/2006/relationships/slideLayout" Target="../slideLayouts/slideLayout275.xml"/><Relationship Id="rId20" Type="http://schemas.openxmlformats.org/officeDocument/2006/relationships/slideLayout" Target="../slideLayouts/slideLayout279.xml"/><Relationship Id="rId29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24" Type="http://schemas.openxmlformats.org/officeDocument/2006/relationships/slideLayout" Target="../slideLayouts/slideLayout283.xml"/><Relationship Id="rId32" Type="http://schemas.openxmlformats.org/officeDocument/2006/relationships/slideLayout" Target="../slideLayouts/slideLayout291.xml"/><Relationship Id="rId37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64.xml"/><Relationship Id="rId15" Type="http://schemas.openxmlformats.org/officeDocument/2006/relationships/slideLayout" Target="../slideLayouts/slideLayout274.xml"/><Relationship Id="rId23" Type="http://schemas.openxmlformats.org/officeDocument/2006/relationships/slideLayout" Target="../slideLayouts/slideLayout282.xml"/><Relationship Id="rId28" Type="http://schemas.openxmlformats.org/officeDocument/2006/relationships/slideLayout" Target="../slideLayouts/slideLayout287.xml"/><Relationship Id="rId36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69.xml"/><Relationship Id="rId19" Type="http://schemas.openxmlformats.org/officeDocument/2006/relationships/slideLayout" Target="../slideLayouts/slideLayout278.xml"/><Relationship Id="rId31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Relationship Id="rId14" Type="http://schemas.openxmlformats.org/officeDocument/2006/relationships/slideLayout" Target="../slideLayouts/slideLayout273.xml"/><Relationship Id="rId22" Type="http://schemas.openxmlformats.org/officeDocument/2006/relationships/slideLayout" Target="../slideLayouts/slideLayout281.xml"/><Relationship Id="rId27" Type="http://schemas.openxmlformats.org/officeDocument/2006/relationships/slideLayout" Target="../slideLayouts/slideLayout286.xml"/><Relationship Id="rId30" Type="http://schemas.openxmlformats.org/officeDocument/2006/relationships/slideLayout" Target="../slideLayouts/slideLayout289.xml"/><Relationship Id="rId35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2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9.xml"/><Relationship Id="rId18" Type="http://schemas.openxmlformats.org/officeDocument/2006/relationships/slideLayout" Target="../slideLayouts/slideLayout314.xml"/><Relationship Id="rId26" Type="http://schemas.openxmlformats.org/officeDocument/2006/relationships/slideLayout" Target="../slideLayouts/slideLayout322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317.xml"/><Relationship Id="rId34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17" Type="http://schemas.openxmlformats.org/officeDocument/2006/relationships/slideLayout" Target="../slideLayouts/slideLayout313.xml"/><Relationship Id="rId25" Type="http://schemas.openxmlformats.org/officeDocument/2006/relationships/slideLayout" Target="../slideLayouts/slideLayout321.xml"/><Relationship Id="rId33" Type="http://schemas.openxmlformats.org/officeDocument/2006/relationships/slideLayout" Target="../slideLayouts/slideLayout329.xml"/><Relationship Id="rId38" Type="http://schemas.openxmlformats.org/officeDocument/2006/relationships/theme" Target="../theme/theme9.xml"/><Relationship Id="rId2" Type="http://schemas.openxmlformats.org/officeDocument/2006/relationships/slideLayout" Target="../slideLayouts/slideLayout298.xml"/><Relationship Id="rId16" Type="http://schemas.openxmlformats.org/officeDocument/2006/relationships/slideLayout" Target="../slideLayouts/slideLayout312.xml"/><Relationship Id="rId20" Type="http://schemas.openxmlformats.org/officeDocument/2006/relationships/slideLayout" Target="../slideLayouts/slideLayout316.xml"/><Relationship Id="rId29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24" Type="http://schemas.openxmlformats.org/officeDocument/2006/relationships/slideLayout" Target="../slideLayouts/slideLayout320.xml"/><Relationship Id="rId32" Type="http://schemas.openxmlformats.org/officeDocument/2006/relationships/slideLayout" Target="../slideLayouts/slideLayout328.xml"/><Relationship Id="rId37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01.xml"/><Relationship Id="rId15" Type="http://schemas.openxmlformats.org/officeDocument/2006/relationships/slideLayout" Target="../slideLayouts/slideLayout311.xml"/><Relationship Id="rId23" Type="http://schemas.openxmlformats.org/officeDocument/2006/relationships/slideLayout" Target="../slideLayouts/slideLayout319.xml"/><Relationship Id="rId28" Type="http://schemas.openxmlformats.org/officeDocument/2006/relationships/slideLayout" Target="../slideLayouts/slideLayout324.xml"/><Relationship Id="rId36" Type="http://schemas.openxmlformats.org/officeDocument/2006/relationships/slideLayout" Target="../slideLayouts/slideLayout332.xml"/><Relationship Id="rId10" Type="http://schemas.openxmlformats.org/officeDocument/2006/relationships/slideLayout" Target="../slideLayouts/slideLayout306.xml"/><Relationship Id="rId19" Type="http://schemas.openxmlformats.org/officeDocument/2006/relationships/slideLayout" Target="../slideLayouts/slideLayout315.xml"/><Relationship Id="rId31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10.xml"/><Relationship Id="rId22" Type="http://schemas.openxmlformats.org/officeDocument/2006/relationships/slideLayout" Target="../slideLayouts/slideLayout318.xml"/><Relationship Id="rId27" Type="http://schemas.openxmlformats.org/officeDocument/2006/relationships/slideLayout" Target="../slideLayouts/slideLayout323.xml"/><Relationship Id="rId30" Type="http://schemas.openxmlformats.org/officeDocument/2006/relationships/slideLayout" Target="../slideLayouts/slideLayout326.xml"/><Relationship Id="rId35" Type="http://schemas.openxmlformats.org/officeDocument/2006/relationships/slideLayout" Target="../slideLayouts/slideLayout331.xml"/><Relationship Id="rId8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0808B11-D078-144E-BFA9-BB483B794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4649E4-0867-DC49-B255-3BA5E7E7ED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  <p:sldLayoutId id="2147484063" r:id="rId18"/>
    <p:sldLayoutId id="2147484064" r:id="rId19"/>
    <p:sldLayoutId id="2147484065" r:id="rId20"/>
    <p:sldLayoutId id="2147484066" r:id="rId21"/>
    <p:sldLayoutId id="2147484067" r:id="rId22"/>
    <p:sldLayoutId id="2147484068" r:id="rId23"/>
    <p:sldLayoutId id="2147484069" r:id="rId24"/>
    <p:sldLayoutId id="2147484070" r:id="rId25"/>
    <p:sldLayoutId id="2147484071" r:id="rId26"/>
    <p:sldLayoutId id="2147484072" r:id="rId27"/>
    <p:sldLayoutId id="2147484073" r:id="rId28"/>
    <p:sldLayoutId id="2147484074" r:id="rId29"/>
    <p:sldLayoutId id="2147484075" r:id="rId30"/>
    <p:sldLayoutId id="2147484076" r:id="rId31"/>
    <p:sldLayoutId id="2147484077" r:id="rId32"/>
    <p:sldLayoutId id="2147484078" r:id="rId33"/>
    <p:sldLayoutId id="2147484079" r:id="rId34"/>
    <p:sldLayoutId id="2147484080" r:id="rId35"/>
    <p:sldLayoutId id="2147484081" r:id="rId36"/>
    <p:sldLayoutId id="2147484082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0047064-45CD-5C4F-944D-FA0335691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1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  <p:sldLayoutId id="2147484101" r:id="rId18"/>
    <p:sldLayoutId id="2147484102" r:id="rId19"/>
    <p:sldLayoutId id="2147484103" r:id="rId20"/>
    <p:sldLayoutId id="2147484104" r:id="rId21"/>
    <p:sldLayoutId id="2147484105" r:id="rId22"/>
    <p:sldLayoutId id="2147484106" r:id="rId23"/>
    <p:sldLayoutId id="2147484107" r:id="rId24"/>
    <p:sldLayoutId id="2147484108" r:id="rId25"/>
    <p:sldLayoutId id="2147484109" r:id="rId26"/>
    <p:sldLayoutId id="2147484110" r:id="rId27"/>
    <p:sldLayoutId id="2147484111" r:id="rId28"/>
    <p:sldLayoutId id="2147484112" r:id="rId29"/>
    <p:sldLayoutId id="2147484113" r:id="rId30"/>
    <p:sldLayoutId id="2147484114" r:id="rId31"/>
    <p:sldLayoutId id="2147484115" r:id="rId32"/>
    <p:sldLayoutId id="2147484116" r:id="rId33"/>
    <p:sldLayoutId id="2147484117" r:id="rId34"/>
    <p:sldLayoutId id="2147484118" r:id="rId35"/>
    <p:sldLayoutId id="2147484119" r:id="rId36"/>
    <p:sldLayoutId id="2147484120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0A165C8-D66E-F946-9F6F-EF11DC08A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8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  <p:sldLayoutId id="2147484136" r:id="rId15"/>
    <p:sldLayoutId id="2147484137" r:id="rId16"/>
    <p:sldLayoutId id="2147484138" r:id="rId17"/>
    <p:sldLayoutId id="2147484139" r:id="rId18"/>
    <p:sldLayoutId id="2147484140" r:id="rId19"/>
    <p:sldLayoutId id="2147484141" r:id="rId20"/>
    <p:sldLayoutId id="2147484142" r:id="rId21"/>
    <p:sldLayoutId id="2147484143" r:id="rId22"/>
    <p:sldLayoutId id="2147484144" r:id="rId23"/>
    <p:sldLayoutId id="2147484145" r:id="rId24"/>
    <p:sldLayoutId id="2147484146" r:id="rId25"/>
    <p:sldLayoutId id="2147484147" r:id="rId26"/>
    <p:sldLayoutId id="2147484148" r:id="rId27"/>
    <p:sldLayoutId id="2147484149" r:id="rId28"/>
    <p:sldLayoutId id="2147484150" r:id="rId29"/>
    <p:sldLayoutId id="2147484151" r:id="rId30"/>
    <p:sldLayoutId id="2147484152" r:id="rId31"/>
    <p:sldLayoutId id="2147484153" r:id="rId32"/>
    <p:sldLayoutId id="2147484154" r:id="rId33"/>
    <p:sldLayoutId id="2147484155" r:id="rId34"/>
    <p:sldLayoutId id="2147484156" r:id="rId35"/>
    <p:sldLayoutId id="2147484157" r:id="rId36"/>
    <p:sldLayoutId id="214748415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4EBA2F-FD7E-AA41-861E-9C1EB1EEA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  <p:sldLayoutId id="2147484177" r:id="rId18"/>
    <p:sldLayoutId id="2147484178" r:id="rId19"/>
    <p:sldLayoutId id="2147484179" r:id="rId20"/>
    <p:sldLayoutId id="2147484180" r:id="rId21"/>
    <p:sldLayoutId id="2147484181" r:id="rId22"/>
    <p:sldLayoutId id="2147484182" r:id="rId23"/>
    <p:sldLayoutId id="2147484183" r:id="rId24"/>
    <p:sldLayoutId id="2147484184" r:id="rId25"/>
    <p:sldLayoutId id="2147484185" r:id="rId26"/>
    <p:sldLayoutId id="2147484186" r:id="rId27"/>
    <p:sldLayoutId id="2147484187" r:id="rId28"/>
    <p:sldLayoutId id="2147484188" r:id="rId29"/>
    <p:sldLayoutId id="2147484189" r:id="rId30"/>
    <p:sldLayoutId id="2147484190" r:id="rId31"/>
    <p:sldLayoutId id="2147484191" r:id="rId32"/>
    <p:sldLayoutId id="2147484192" r:id="rId33"/>
    <p:sldLayoutId id="2147484193" r:id="rId34"/>
    <p:sldLayoutId id="2147484194" r:id="rId35"/>
    <p:sldLayoutId id="2147484195" r:id="rId36"/>
    <p:sldLayoutId id="214748419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93EAC62-7F5B-8A44-BC29-CEED6BB80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3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  <p:sldLayoutId id="2147484213" r:id="rId16"/>
    <p:sldLayoutId id="2147484214" r:id="rId17"/>
    <p:sldLayoutId id="2147484215" r:id="rId18"/>
    <p:sldLayoutId id="2147484216" r:id="rId19"/>
    <p:sldLayoutId id="2147484217" r:id="rId20"/>
    <p:sldLayoutId id="2147484218" r:id="rId21"/>
    <p:sldLayoutId id="2147484219" r:id="rId22"/>
    <p:sldLayoutId id="2147484220" r:id="rId23"/>
    <p:sldLayoutId id="2147484221" r:id="rId24"/>
    <p:sldLayoutId id="2147484222" r:id="rId25"/>
    <p:sldLayoutId id="2147484223" r:id="rId26"/>
    <p:sldLayoutId id="2147484224" r:id="rId27"/>
    <p:sldLayoutId id="2147484225" r:id="rId28"/>
    <p:sldLayoutId id="2147484226" r:id="rId29"/>
    <p:sldLayoutId id="2147484227" r:id="rId30"/>
    <p:sldLayoutId id="2147484228" r:id="rId31"/>
    <p:sldLayoutId id="2147484229" r:id="rId32"/>
    <p:sldLayoutId id="2147484230" r:id="rId33"/>
    <p:sldLayoutId id="2147484231" r:id="rId34"/>
    <p:sldLayoutId id="2147484232" r:id="rId35"/>
    <p:sldLayoutId id="2147484233" r:id="rId36"/>
    <p:sldLayoutId id="2147484234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11B2933-5997-A34E-B170-A9007385D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7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  <p:sldLayoutId id="2147484249" r:id="rId14"/>
    <p:sldLayoutId id="2147484250" r:id="rId15"/>
    <p:sldLayoutId id="2147484251" r:id="rId16"/>
    <p:sldLayoutId id="2147484252" r:id="rId17"/>
    <p:sldLayoutId id="2147484253" r:id="rId18"/>
    <p:sldLayoutId id="2147484254" r:id="rId19"/>
    <p:sldLayoutId id="2147484255" r:id="rId20"/>
    <p:sldLayoutId id="2147484256" r:id="rId21"/>
    <p:sldLayoutId id="2147484257" r:id="rId22"/>
    <p:sldLayoutId id="2147484258" r:id="rId23"/>
    <p:sldLayoutId id="2147484259" r:id="rId24"/>
    <p:sldLayoutId id="2147484260" r:id="rId25"/>
    <p:sldLayoutId id="2147484261" r:id="rId26"/>
    <p:sldLayoutId id="2147484262" r:id="rId27"/>
    <p:sldLayoutId id="2147484263" r:id="rId28"/>
    <p:sldLayoutId id="2147484264" r:id="rId29"/>
    <p:sldLayoutId id="2147484265" r:id="rId30"/>
    <p:sldLayoutId id="2147484266" r:id="rId31"/>
    <p:sldLayoutId id="2147484267" r:id="rId32"/>
    <p:sldLayoutId id="2147484268" r:id="rId33"/>
    <p:sldLayoutId id="2147484269" r:id="rId34"/>
    <p:sldLayoutId id="2147484270" r:id="rId35"/>
    <p:sldLayoutId id="2147484271" r:id="rId36"/>
    <p:sldLayoutId id="2147484272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E68011D-0CB5-8740-8A5F-B46B5CF3A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7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7" r:id="rId14"/>
    <p:sldLayoutId id="2147484288" r:id="rId15"/>
    <p:sldLayoutId id="2147484289" r:id="rId16"/>
    <p:sldLayoutId id="2147484290" r:id="rId17"/>
    <p:sldLayoutId id="2147484291" r:id="rId18"/>
    <p:sldLayoutId id="2147484292" r:id="rId19"/>
    <p:sldLayoutId id="2147484293" r:id="rId20"/>
    <p:sldLayoutId id="2147484294" r:id="rId21"/>
    <p:sldLayoutId id="2147484295" r:id="rId22"/>
    <p:sldLayoutId id="2147484296" r:id="rId23"/>
    <p:sldLayoutId id="2147484297" r:id="rId24"/>
    <p:sldLayoutId id="2147484298" r:id="rId25"/>
    <p:sldLayoutId id="2147484299" r:id="rId26"/>
    <p:sldLayoutId id="2147484300" r:id="rId27"/>
    <p:sldLayoutId id="2147484301" r:id="rId28"/>
    <p:sldLayoutId id="2147484302" r:id="rId29"/>
    <p:sldLayoutId id="2147484303" r:id="rId30"/>
    <p:sldLayoutId id="2147484304" r:id="rId31"/>
    <p:sldLayoutId id="2147484305" r:id="rId32"/>
    <p:sldLayoutId id="2147484306" r:id="rId33"/>
    <p:sldLayoutId id="2147484307" r:id="rId34"/>
    <p:sldLayoutId id="2147484308" r:id="rId35"/>
    <p:sldLayoutId id="2147484309" r:id="rId36"/>
    <p:sldLayoutId id="2147484310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CD2E6F4-6638-894F-98A3-CED6AD4A2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CCC3EFD-5666-154D-B35E-5574C9B1D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34A4EC-7D06-6644-8C98-B5197760F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3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  <p:sldLayoutId id="2147483811" r:id="rId32"/>
    <p:sldLayoutId id="2147483812" r:id="rId33"/>
    <p:sldLayoutId id="2147483813" r:id="rId34"/>
    <p:sldLayoutId id="2147483814" r:id="rId35"/>
    <p:sldLayoutId id="2147483815" r:id="rId36"/>
    <p:sldLayoutId id="214748381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EA48F5-3B2F-264A-80BD-501848177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6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  <p:sldLayoutId id="2147483846" r:id="rId29"/>
    <p:sldLayoutId id="2147483847" r:id="rId30"/>
    <p:sldLayoutId id="2147483848" r:id="rId31"/>
    <p:sldLayoutId id="2147483849" r:id="rId32"/>
    <p:sldLayoutId id="2147483850" r:id="rId33"/>
    <p:sldLayoutId id="2147483851" r:id="rId34"/>
    <p:sldLayoutId id="2147483852" r:id="rId35"/>
    <p:sldLayoutId id="2147483853" r:id="rId36"/>
    <p:sldLayoutId id="2147483854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7E18EBE-482B-7E48-89D1-039D8F337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6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2" r:id="rId27"/>
    <p:sldLayoutId id="2147483883" r:id="rId28"/>
    <p:sldLayoutId id="2147483884" r:id="rId29"/>
    <p:sldLayoutId id="2147483885" r:id="rId30"/>
    <p:sldLayoutId id="2147483886" r:id="rId31"/>
    <p:sldLayoutId id="2147483887" r:id="rId32"/>
    <p:sldLayoutId id="2147483888" r:id="rId33"/>
    <p:sldLayoutId id="2147483889" r:id="rId34"/>
    <p:sldLayoutId id="2147483890" r:id="rId35"/>
    <p:sldLayoutId id="2147483891" r:id="rId36"/>
    <p:sldLayoutId id="2147483892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ED518EBA-44F0-9144-AC57-3270B06A38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2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0" r:id="rId27"/>
    <p:sldLayoutId id="2147483921" r:id="rId28"/>
    <p:sldLayoutId id="2147483922" r:id="rId29"/>
    <p:sldLayoutId id="2147483923" r:id="rId30"/>
    <p:sldLayoutId id="2147483924" r:id="rId31"/>
    <p:sldLayoutId id="2147483925" r:id="rId32"/>
    <p:sldLayoutId id="2147483926" r:id="rId33"/>
    <p:sldLayoutId id="2147483927" r:id="rId34"/>
    <p:sldLayoutId id="2147483928" r:id="rId35"/>
    <p:sldLayoutId id="2147483929" r:id="rId36"/>
    <p:sldLayoutId id="2147483930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E498AD-2242-094E-9CA5-B0BF63533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7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  <p:sldLayoutId id="2147483950" r:id="rId19"/>
    <p:sldLayoutId id="2147483951" r:id="rId20"/>
    <p:sldLayoutId id="2147483952" r:id="rId21"/>
    <p:sldLayoutId id="2147483953" r:id="rId22"/>
    <p:sldLayoutId id="2147483954" r:id="rId23"/>
    <p:sldLayoutId id="2147483955" r:id="rId24"/>
    <p:sldLayoutId id="2147483956" r:id="rId25"/>
    <p:sldLayoutId id="2147483957" r:id="rId26"/>
    <p:sldLayoutId id="2147483958" r:id="rId27"/>
    <p:sldLayoutId id="2147483959" r:id="rId28"/>
    <p:sldLayoutId id="2147483960" r:id="rId29"/>
    <p:sldLayoutId id="2147483961" r:id="rId30"/>
    <p:sldLayoutId id="2147483962" r:id="rId31"/>
    <p:sldLayoutId id="2147483963" r:id="rId32"/>
    <p:sldLayoutId id="2147483964" r:id="rId33"/>
    <p:sldLayoutId id="2147483965" r:id="rId34"/>
    <p:sldLayoutId id="2147483966" r:id="rId35"/>
    <p:sldLayoutId id="2147483967" r:id="rId36"/>
    <p:sldLayoutId id="214748396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4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  <p:sldLayoutId id="2147483989" r:id="rId20"/>
    <p:sldLayoutId id="2147483990" r:id="rId21"/>
    <p:sldLayoutId id="2147483991" r:id="rId22"/>
    <p:sldLayoutId id="2147483992" r:id="rId23"/>
    <p:sldLayoutId id="2147483993" r:id="rId24"/>
    <p:sldLayoutId id="2147483994" r:id="rId25"/>
    <p:sldLayoutId id="2147483995" r:id="rId26"/>
    <p:sldLayoutId id="2147483996" r:id="rId27"/>
    <p:sldLayoutId id="2147483997" r:id="rId28"/>
    <p:sldLayoutId id="2147483998" r:id="rId29"/>
    <p:sldLayoutId id="2147483999" r:id="rId30"/>
    <p:sldLayoutId id="2147484000" r:id="rId31"/>
    <p:sldLayoutId id="2147484001" r:id="rId32"/>
    <p:sldLayoutId id="2147484002" r:id="rId33"/>
    <p:sldLayoutId id="2147484003" r:id="rId34"/>
    <p:sldLayoutId id="2147484004" r:id="rId35"/>
    <p:sldLayoutId id="2147484005" r:id="rId36"/>
    <p:sldLayoutId id="214748400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075388C-50A2-4345-A1B1-96ADAB6FF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  <p:sldLayoutId id="2147484025" r:id="rId18"/>
    <p:sldLayoutId id="2147484026" r:id="rId19"/>
    <p:sldLayoutId id="2147484027" r:id="rId20"/>
    <p:sldLayoutId id="2147484028" r:id="rId21"/>
    <p:sldLayoutId id="2147484029" r:id="rId22"/>
    <p:sldLayoutId id="2147484030" r:id="rId23"/>
    <p:sldLayoutId id="2147484031" r:id="rId24"/>
    <p:sldLayoutId id="2147484032" r:id="rId25"/>
    <p:sldLayoutId id="2147484033" r:id="rId26"/>
    <p:sldLayoutId id="2147484034" r:id="rId27"/>
    <p:sldLayoutId id="2147484035" r:id="rId28"/>
    <p:sldLayoutId id="2147484036" r:id="rId29"/>
    <p:sldLayoutId id="2147484037" r:id="rId30"/>
    <p:sldLayoutId id="2147484038" r:id="rId31"/>
    <p:sldLayoutId id="2147484039" r:id="rId32"/>
    <p:sldLayoutId id="2147484040" r:id="rId33"/>
    <p:sldLayoutId id="2147484041" r:id="rId34"/>
    <p:sldLayoutId id="2147484042" r:id="rId35"/>
    <p:sldLayoutId id="2147484043" r:id="rId36"/>
    <p:sldLayoutId id="2147484044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498ED1D4-DD05-120A-E9BD-8F1B98161C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anchor="b">
            <a:normAutofit/>
          </a:bodyPr>
          <a:lstStyle/>
          <a:p>
            <a:r>
              <a:rPr lang="en-US" sz="1800" dirty="0"/>
              <a:t>Jolien van Huijstee</a:t>
            </a:r>
          </a:p>
        </p:txBody>
      </p:sp>
      <p:sp>
        <p:nvSpPr>
          <p:cNvPr id="101" name="Date Placeholder 2">
            <a:extLst>
              <a:ext uri="{FF2B5EF4-FFF2-40B4-BE49-F238E27FC236}">
                <a16:creationId xmlns:a16="http://schemas.microsoft.com/office/drawing/2014/main" id="{3FEE8C05-0B39-5624-886F-5C43476CCB9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3" name="Footer Placeholder 3">
            <a:extLst>
              <a:ext uri="{FF2B5EF4-FFF2-40B4-BE49-F238E27FC236}">
                <a16:creationId xmlns:a16="http://schemas.microsoft.com/office/drawing/2014/main" id="{F1D96BD9-2B9D-73CA-11FB-A46ACECF1F4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1" name="Slide Number Placeholder 4">
            <a:extLst>
              <a:ext uri="{FF2B5EF4-FFF2-40B4-BE49-F238E27FC236}">
                <a16:creationId xmlns:a16="http://schemas.microsoft.com/office/drawing/2014/main" id="{2124F134-1CAA-B59A-4C5D-61EE110ED39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</a:t>
            </a:fld>
            <a:endParaRPr lang="nl-NL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5C54ECA-1D36-2BC0-7586-2E016798B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sz="3200" dirty="0">
                <a:effectLst/>
              </a:rPr>
              <a:t>Uncertainty</a:t>
            </a:r>
            <a:br>
              <a:rPr lang="en-US" sz="3200" dirty="0">
                <a:effectLst/>
              </a:rPr>
            </a:b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as tool to prioritize inventory improvement</a:t>
            </a:r>
            <a:endParaRPr lang="en-US" sz="3200" dirty="0"/>
          </a:p>
        </p:txBody>
      </p:sp>
      <p:sp>
        <p:nvSpPr>
          <p:cNvPr id="25" name="Slide Number Placeholder 4" hidden="1">
            <a:extLst>
              <a:ext uri="{FF2B5EF4-FFF2-40B4-BE49-F238E27FC236}">
                <a16:creationId xmlns:a16="http://schemas.microsoft.com/office/drawing/2014/main" id="{545F995C-AFD5-3FD5-C717-B3ED38683E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</p:spPr>
        <p:txBody>
          <a:bodyPr/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</a:t>
            </a:fld>
            <a:endParaRPr lang="nl-NL"/>
          </a:p>
        </p:txBody>
      </p:sp>
      <p:sp>
        <p:nvSpPr>
          <p:cNvPr id="67" name="Slide Number Placeholder 3" hidden="1">
            <a:extLst>
              <a:ext uri="{FF2B5EF4-FFF2-40B4-BE49-F238E27FC236}">
                <a16:creationId xmlns:a16="http://schemas.microsoft.com/office/drawing/2014/main" id="{C826B725-1B03-7811-8C95-565668DFA8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</p:spPr>
        <p:txBody>
          <a:bodyPr/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7FA8D-4E1C-4AA5-B00B-1F6362013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57" r="19278" b="-1"/>
          <a:stretch/>
        </p:blipFill>
        <p:spPr>
          <a:xfrm>
            <a:off x="20" y="10"/>
            <a:ext cx="6099155" cy="685799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95353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89E6741-3AF9-444C-BF26-BE97C2DA8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Inventory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improvement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D6487-81D1-455C-8B6E-0323E724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A76860-C361-43C4-803A-3D730EB4FD50}"/>
              </a:ext>
            </a:extLst>
          </p:cNvPr>
          <p:cNvGrpSpPr/>
          <p:nvPr/>
        </p:nvGrpSpPr>
        <p:grpSpPr>
          <a:xfrm>
            <a:off x="6626867" y="6043896"/>
            <a:ext cx="4136918" cy="499592"/>
            <a:chOff x="1146180" y="4944139"/>
            <a:chExt cx="4136918" cy="49959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E83B522-8C6A-4E82-82ED-5FA316C95CC4}"/>
                </a:ext>
              </a:extLst>
            </p:cNvPr>
            <p:cNvCxnSpPr>
              <a:cxnSpLocks/>
            </p:cNvCxnSpPr>
            <p:nvPr/>
          </p:nvCxnSpPr>
          <p:spPr>
            <a:xfrm>
              <a:off x="1392864" y="4944139"/>
              <a:ext cx="36178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ADF463-CDEA-48AE-B9E0-DD48736FCC09}"/>
                </a:ext>
              </a:extLst>
            </p:cNvPr>
            <p:cNvSpPr txBox="1"/>
            <p:nvPr/>
          </p:nvSpPr>
          <p:spPr>
            <a:xfrm>
              <a:off x="1816031" y="5105177"/>
              <a:ext cx="2977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/>
                <a:t>Share of </a:t>
              </a:r>
              <a:r>
                <a:rPr lang="nl-NL" sz="1600" dirty="0" err="1"/>
                <a:t>total</a:t>
              </a:r>
              <a:r>
                <a:rPr lang="nl-NL" sz="1600" dirty="0"/>
                <a:t> </a:t>
              </a:r>
              <a:r>
                <a:rPr lang="nl-NL" sz="1600" dirty="0" err="1"/>
                <a:t>emission</a:t>
              </a:r>
              <a:endParaRPr lang="nl-NL" sz="16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E2170C-C3FA-4CEA-90E9-35D8FAE5F29D}"/>
                </a:ext>
              </a:extLst>
            </p:cNvPr>
            <p:cNvSpPr txBox="1"/>
            <p:nvPr/>
          </p:nvSpPr>
          <p:spPr>
            <a:xfrm>
              <a:off x="1146180" y="4966678"/>
              <a:ext cx="669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Low</a:t>
              </a:r>
              <a:endParaRPr lang="nl-NL" sz="16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5A51FA-D791-4C47-9F86-C7A2D9DBD5C5}"/>
                </a:ext>
              </a:extLst>
            </p:cNvPr>
            <p:cNvSpPr txBox="1"/>
            <p:nvPr/>
          </p:nvSpPr>
          <p:spPr>
            <a:xfrm>
              <a:off x="4738271" y="4966678"/>
              <a:ext cx="544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High</a:t>
              </a:r>
              <a:endParaRPr lang="nl-NL" sz="16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7F01E5-1156-45D7-B2C7-4317D65CAFF9}"/>
              </a:ext>
            </a:extLst>
          </p:cNvPr>
          <p:cNvGrpSpPr/>
          <p:nvPr/>
        </p:nvGrpSpPr>
        <p:grpSpPr>
          <a:xfrm>
            <a:off x="5135720" y="2348704"/>
            <a:ext cx="1662029" cy="3617822"/>
            <a:chOff x="2548465" y="2187666"/>
            <a:chExt cx="1662029" cy="361782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E1AA560-B057-47C1-B74C-71F492648235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2401583" y="3996577"/>
              <a:ext cx="36178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55221A-BCDB-492C-9C26-CDE9B6E77F3B}"/>
                </a:ext>
              </a:extLst>
            </p:cNvPr>
            <p:cNvSpPr txBox="1"/>
            <p:nvPr/>
          </p:nvSpPr>
          <p:spPr>
            <a:xfrm>
              <a:off x="2548465" y="3827300"/>
              <a:ext cx="14029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 err="1"/>
                <a:t>Uncertainty</a:t>
              </a:r>
              <a:endParaRPr lang="nl-NL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FA90BE-E98A-4D8B-9C97-AA671C4E2A2F}"/>
                </a:ext>
              </a:extLst>
            </p:cNvPr>
            <p:cNvSpPr txBox="1"/>
            <p:nvPr/>
          </p:nvSpPr>
          <p:spPr>
            <a:xfrm>
              <a:off x="3616445" y="5528489"/>
              <a:ext cx="544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Low</a:t>
              </a:r>
              <a:endParaRPr lang="nl-NL" sz="1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C55CAE-CDB0-488B-BC64-0E1EC242174C}"/>
                </a:ext>
              </a:extLst>
            </p:cNvPr>
            <p:cNvSpPr txBox="1"/>
            <p:nvPr/>
          </p:nvSpPr>
          <p:spPr>
            <a:xfrm>
              <a:off x="3616444" y="2187666"/>
              <a:ext cx="544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High</a:t>
              </a:r>
              <a:endParaRPr lang="nl-NL" sz="16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007947-E6D3-471D-9A17-2689A33AC76D}"/>
              </a:ext>
            </a:extLst>
          </p:cNvPr>
          <p:cNvGrpSpPr/>
          <p:nvPr/>
        </p:nvGrpSpPr>
        <p:grpSpPr>
          <a:xfrm>
            <a:off x="6963308" y="2542731"/>
            <a:ext cx="3494195" cy="3338623"/>
            <a:chOff x="4376053" y="2381693"/>
            <a:chExt cx="3494195" cy="333862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5546311-7801-4A36-9F37-35984A689DA1}"/>
                </a:ext>
              </a:extLst>
            </p:cNvPr>
            <p:cNvGrpSpPr/>
            <p:nvPr/>
          </p:nvGrpSpPr>
          <p:grpSpPr>
            <a:xfrm>
              <a:off x="4376053" y="2381693"/>
              <a:ext cx="3417612" cy="3338623"/>
              <a:chOff x="4376053" y="2381693"/>
              <a:chExt cx="3417612" cy="3338623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83BA2AB-E4C4-4B52-A744-BADF8A3B5E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381693"/>
                <a:ext cx="0" cy="333862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43AFADD-508A-4BE3-8BDE-1268D72E62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6053" y="4165855"/>
                <a:ext cx="3417612" cy="1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BF82E6A-60E1-413F-AAC9-713321C53D0E}"/>
                </a:ext>
              </a:extLst>
            </p:cNvPr>
            <p:cNvSpPr txBox="1"/>
            <p:nvPr/>
          </p:nvSpPr>
          <p:spPr>
            <a:xfrm>
              <a:off x="6811730" y="3436952"/>
              <a:ext cx="10585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 err="1">
                  <a:solidFill>
                    <a:schemeClr val="accent4"/>
                  </a:solidFill>
                </a:rPr>
                <a:t>Substantial</a:t>
              </a:r>
              <a:endParaRPr lang="nl-NL" sz="1600" dirty="0">
                <a:solidFill>
                  <a:schemeClr val="accent4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62688E1-ABA4-4E37-ABD0-9EC0CB1D330B}"/>
                </a:ext>
              </a:extLst>
            </p:cNvPr>
            <p:cNvSpPr txBox="1"/>
            <p:nvPr/>
          </p:nvSpPr>
          <p:spPr>
            <a:xfrm>
              <a:off x="6248603" y="2609496"/>
              <a:ext cx="11262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solidFill>
                    <a:schemeClr val="accent4"/>
                  </a:solidFill>
                </a:rPr>
                <a:t>Significant</a:t>
              </a:r>
              <a:endParaRPr lang="nl-NL" sz="16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513E6F73-9979-4A72-996C-72C71ECD7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2427373"/>
            <a:ext cx="9019363" cy="3931928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nl-NL" sz="2000" dirty="0" err="1"/>
              <a:t>Prioritization</a:t>
            </a:r>
            <a:endParaRPr lang="nl-NL" dirty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nl-NL" sz="2000" dirty="0" err="1"/>
              <a:t>Apply</a:t>
            </a:r>
            <a:r>
              <a:rPr lang="nl-NL" sz="2000" dirty="0"/>
              <a:t> share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uncertainty</a:t>
            </a:r>
            <a:r>
              <a:rPr lang="nl-NL" sz="2000" dirty="0"/>
              <a:t> as </a:t>
            </a:r>
            <a:r>
              <a:rPr lang="nl-NL" sz="2000" u="sng" dirty="0" err="1"/>
              <a:t>weights</a:t>
            </a:r>
            <a:r>
              <a:rPr lang="nl-N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60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B1383E3-3901-4632-8C1B-ED0BACEF7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55073"/>
              </p:ext>
            </p:extLst>
          </p:nvPr>
        </p:nvGraphicFramePr>
        <p:xfrm>
          <a:off x="908090" y="2934176"/>
          <a:ext cx="10377408" cy="2642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4729">
                  <a:extLst>
                    <a:ext uri="{9D8B030D-6E8A-4147-A177-3AD203B41FA5}">
                      <a16:colId xmlns:a16="http://schemas.microsoft.com/office/drawing/2014/main" val="759781750"/>
                    </a:ext>
                  </a:extLst>
                </a:gridCol>
                <a:gridCol w="873778">
                  <a:extLst>
                    <a:ext uri="{9D8B030D-6E8A-4147-A177-3AD203B41FA5}">
                      <a16:colId xmlns:a16="http://schemas.microsoft.com/office/drawing/2014/main" val="407897866"/>
                    </a:ext>
                  </a:extLst>
                </a:gridCol>
                <a:gridCol w="994156">
                  <a:extLst>
                    <a:ext uri="{9D8B030D-6E8A-4147-A177-3AD203B41FA5}">
                      <a16:colId xmlns:a16="http://schemas.microsoft.com/office/drawing/2014/main" val="2387332502"/>
                    </a:ext>
                  </a:extLst>
                </a:gridCol>
                <a:gridCol w="1371893">
                  <a:extLst>
                    <a:ext uri="{9D8B030D-6E8A-4147-A177-3AD203B41FA5}">
                      <a16:colId xmlns:a16="http://schemas.microsoft.com/office/drawing/2014/main" val="2212312038"/>
                    </a:ext>
                  </a:extLst>
                </a:gridCol>
                <a:gridCol w="1371893">
                  <a:extLst>
                    <a:ext uri="{9D8B030D-6E8A-4147-A177-3AD203B41FA5}">
                      <a16:colId xmlns:a16="http://schemas.microsoft.com/office/drawing/2014/main" val="1352733864"/>
                    </a:ext>
                  </a:extLst>
                </a:gridCol>
                <a:gridCol w="1494347">
                  <a:extLst>
                    <a:ext uri="{9D8B030D-6E8A-4147-A177-3AD203B41FA5}">
                      <a16:colId xmlns:a16="http://schemas.microsoft.com/office/drawing/2014/main" val="876321942"/>
                    </a:ext>
                  </a:extLst>
                </a:gridCol>
                <a:gridCol w="1776612">
                  <a:extLst>
                    <a:ext uri="{9D8B030D-6E8A-4147-A177-3AD203B41FA5}">
                      <a16:colId xmlns:a16="http://schemas.microsoft.com/office/drawing/2014/main" val="3846615582"/>
                    </a:ext>
                  </a:extLst>
                </a:gridCol>
              </a:tblGrid>
              <a:tr h="201930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GNFR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2020</a:t>
                      </a:r>
                    </a:p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Gg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Share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Uncertainty estimate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Level * Uncertainty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Share L * U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Cumulative </a:t>
                      </a:r>
                    </a:p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Share L * U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952306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 dirty="0" err="1">
                          <a:effectLst/>
                        </a:rPr>
                        <a:t>L_AgriOther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30.3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14.4%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120.3%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17.3%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40.8%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41%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472154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I_Offroad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34.9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16.6%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37.2%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6.2%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14.5%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55%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53871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 dirty="0" err="1">
                          <a:effectLst/>
                        </a:rPr>
                        <a:t>G_Shipping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22.7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10.8%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52.2%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5.6%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13.3%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69%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904028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F_RoadTransport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60.0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28.5%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11.9%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3.4%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8.0%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76%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258362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B_Industry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28.9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13.7%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20.8%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2.8%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6.7%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83%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55962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A_PublicPower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13.4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6.4%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38.3%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2.4%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5.7%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89%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61020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K_AgriLivestock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3.6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1.7%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118.0%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2.0%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4.7%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94%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836453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C_OtherStationaryComb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14.3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6.8%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29.3%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2.0%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4.7%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98%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93971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H_Aviation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2.2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1.0%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35.9%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0.4%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0.9%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99%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049776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M_Other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0.2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0.1%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203.4%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0.2%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0.5%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100%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28476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J_Waste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0.2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0.1%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104.6%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0.1%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0.2%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100%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395824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E_Solvents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0.0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0.0%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80.3%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0.0%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0.0%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100%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787730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489E6741-3AF9-444C-BF26-BE97C2DA8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bg2">
                    <a:lumMod val="50000"/>
                  </a:schemeClr>
                </a:solidFill>
              </a:rPr>
              <a:t>Key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 source analysis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D6487-81D1-455C-8B6E-0323E724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677B8C-F1DC-4B4C-BDAE-303C7CBAC585}"/>
              </a:ext>
            </a:extLst>
          </p:cNvPr>
          <p:cNvSpPr txBox="1"/>
          <p:nvPr/>
        </p:nvSpPr>
        <p:spPr>
          <a:xfrm>
            <a:off x="907296" y="2622729"/>
            <a:ext cx="103774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Key source ranking using IPCC Approach 2 level assessment for 2020 </a:t>
            </a:r>
            <a:r>
              <a:rPr lang="en-US" sz="1400" b="1" i="1" dirty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NOx</a:t>
            </a:r>
            <a:r>
              <a:rPr lang="en-US" sz="1400" i="1" dirty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emissions</a:t>
            </a:r>
            <a:endParaRPr lang="nl-NL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BC8B18-ECF3-4342-A650-BE17771338B2}"/>
              </a:ext>
            </a:extLst>
          </p:cNvPr>
          <p:cNvSpPr txBox="1"/>
          <p:nvPr/>
        </p:nvSpPr>
        <p:spPr>
          <a:xfrm>
            <a:off x="10506133" y="5576411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/>
              <a:t>IIR 2022</a:t>
            </a:r>
          </a:p>
        </p:txBody>
      </p:sp>
    </p:spTree>
    <p:extLst>
      <p:ext uri="{BB962C8B-B14F-4D97-AF65-F5344CB8AC3E}">
        <p14:creationId xmlns:p14="http://schemas.microsoft.com/office/powerpoint/2010/main" val="368192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114056-903A-409A-8EDE-449E4578A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000" y="2238072"/>
            <a:ext cx="8332730" cy="647228"/>
          </a:xfrm>
        </p:spPr>
        <p:txBody>
          <a:bodyPr/>
          <a:lstStyle/>
          <a:p>
            <a:r>
              <a:rPr lang="nl-NL" cap="none" dirty="0">
                <a:solidFill>
                  <a:schemeClr val="tx1"/>
                </a:solidFill>
              </a:rPr>
              <a:t>Procedure Monte Carlo </a:t>
            </a:r>
            <a:r>
              <a:rPr lang="nl-NL" cap="none" dirty="0" err="1">
                <a:solidFill>
                  <a:schemeClr val="tx1"/>
                </a:solidFill>
              </a:rPr>
              <a:t>simulation</a:t>
            </a:r>
            <a:r>
              <a:rPr lang="nl-NL" cap="none" dirty="0">
                <a:solidFill>
                  <a:schemeClr val="tx1"/>
                </a:solidFill>
              </a:rPr>
              <a:t> (IPCC </a:t>
            </a:r>
            <a:r>
              <a:rPr lang="nl-NL" cap="none" dirty="0" err="1">
                <a:solidFill>
                  <a:schemeClr val="tx1"/>
                </a:solidFill>
              </a:rPr>
              <a:t>guidelines</a:t>
            </a:r>
            <a:r>
              <a:rPr lang="nl-NL" cap="none" dirty="0">
                <a:solidFill>
                  <a:schemeClr val="tx1"/>
                </a:solidFill>
              </a:rPr>
              <a:t>, 2006)</a:t>
            </a:r>
            <a:endParaRPr lang="nl-NL" sz="2000" cap="none" dirty="0">
              <a:solidFill>
                <a:schemeClr val="tx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1F3ADC8-B810-45E8-9062-F694D38B3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411" y="2945755"/>
            <a:ext cx="8332730" cy="3583226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GB" sz="1800" dirty="0"/>
              <a:t>Estimation of activity data and emission factors (country specific)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Verdana" panose="020B0604030504040204" pitchFamily="34" charset="0"/>
              <a:buChar char="&gt;"/>
            </a:pPr>
            <a:r>
              <a:rPr lang="en-GB" sz="1600" dirty="0"/>
              <a:t>Including </a:t>
            </a:r>
            <a:r>
              <a:rPr lang="en-GB" sz="1600" i="1" dirty="0"/>
              <a:t>uncertainties, probability distributions, correlations </a:t>
            </a:r>
            <a:r>
              <a:rPr lang="en-GB" sz="1600" dirty="0"/>
              <a:t>(if any)</a:t>
            </a:r>
            <a:endParaRPr lang="en-GB" sz="1600" i="1" dirty="0"/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GB" sz="1800" dirty="0"/>
              <a:t>Random sampling of AD and EF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GB" sz="1800" dirty="0"/>
              <a:t>Calculate emission with random samples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Verdana" panose="020B0604030504040204" pitchFamily="34" charset="0"/>
              <a:buChar char="&gt;"/>
            </a:pPr>
            <a:r>
              <a:rPr lang="en-GB" sz="1600" i="1" dirty="0"/>
              <a:t>Emission factor * Activity data = Total emission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GB" sz="1800" dirty="0"/>
              <a:t>Iterate step 2 &amp; 3 &gt; Sample size = 10 000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GB" sz="1800" dirty="0"/>
              <a:t>Aggregate sampled emissions to source categories (NFR)</a:t>
            </a:r>
            <a:endParaRPr lang="en-GB" sz="1400" dirty="0"/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GB" sz="1800" dirty="0"/>
              <a:t>Calculate mean, standard deviation and uncertainty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Verdana" panose="020B0604030504040204" pitchFamily="34" charset="0"/>
              <a:buChar char="&gt;"/>
            </a:pPr>
            <a:r>
              <a:rPr lang="en-GB" sz="1600" dirty="0"/>
              <a:t>95% confidence interval: 1,96 * </a:t>
            </a:r>
            <a:r>
              <a:rPr lang="el-GR" sz="1600" dirty="0"/>
              <a:t>σ</a:t>
            </a:r>
            <a:r>
              <a:rPr lang="en-GB" sz="1600" dirty="0"/>
              <a:t> (% of mean)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89E6741-3AF9-444C-BF26-BE97C2DA8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Uncertainty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 analysis – Approach 2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D6487-81D1-455C-8B6E-0323E724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973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B1383E3-3901-4632-8C1B-ED0BACEF76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8090" y="2934176"/>
          <a:ext cx="10377408" cy="2642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4729">
                  <a:extLst>
                    <a:ext uri="{9D8B030D-6E8A-4147-A177-3AD203B41FA5}">
                      <a16:colId xmlns:a16="http://schemas.microsoft.com/office/drawing/2014/main" val="759781750"/>
                    </a:ext>
                  </a:extLst>
                </a:gridCol>
                <a:gridCol w="873778">
                  <a:extLst>
                    <a:ext uri="{9D8B030D-6E8A-4147-A177-3AD203B41FA5}">
                      <a16:colId xmlns:a16="http://schemas.microsoft.com/office/drawing/2014/main" val="407897866"/>
                    </a:ext>
                  </a:extLst>
                </a:gridCol>
                <a:gridCol w="994156">
                  <a:extLst>
                    <a:ext uri="{9D8B030D-6E8A-4147-A177-3AD203B41FA5}">
                      <a16:colId xmlns:a16="http://schemas.microsoft.com/office/drawing/2014/main" val="2387332502"/>
                    </a:ext>
                  </a:extLst>
                </a:gridCol>
                <a:gridCol w="1371893">
                  <a:extLst>
                    <a:ext uri="{9D8B030D-6E8A-4147-A177-3AD203B41FA5}">
                      <a16:colId xmlns:a16="http://schemas.microsoft.com/office/drawing/2014/main" val="2212312038"/>
                    </a:ext>
                  </a:extLst>
                </a:gridCol>
                <a:gridCol w="1371893">
                  <a:extLst>
                    <a:ext uri="{9D8B030D-6E8A-4147-A177-3AD203B41FA5}">
                      <a16:colId xmlns:a16="http://schemas.microsoft.com/office/drawing/2014/main" val="1352733864"/>
                    </a:ext>
                  </a:extLst>
                </a:gridCol>
                <a:gridCol w="1494347">
                  <a:extLst>
                    <a:ext uri="{9D8B030D-6E8A-4147-A177-3AD203B41FA5}">
                      <a16:colId xmlns:a16="http://schemas.microsoft.com/office/drawing/2014/main" val="876321942"/>
                    </a:ext>
                  </a:extLst>
                </a:gridCol>
                <a:gridCol w="1776612">
                  <a:extLst>
                    <a:ext uri="{9D8B030D-6E8A-4147-A177-3AD203B41FA5}">
                      <a16:colId xmlns:a16="http://schemas.microsoft.com/office/drawing/2014/main" val="3846615582"/>
                    </a:ext>
                  </a:extLst>
                </a:gridCol>
              </a:tblGrid>
              <a:tr h="201930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GNFR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2020</a:t>
                      </a:r>
                    </a:p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Gg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Share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Uncertainty estimate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Level * Uncertainty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Share L * U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Cumulative </a:t>
                      </a:r>
                    </a:p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Share L * U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952306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 dirty="0" err="1">
                          <a:effectLst/>
                        </a:rPr>
                        <a:t>L_AgriOther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30.3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14.4%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120.3%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17.3%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40.8%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41%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472154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I_Offroad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34.9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16.6%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37.2%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6.2%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14.5%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55%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53871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 dirty="0" err="1">
                          <a:effectLst/>
                        </a:rPr>
                        <a:t>G_Shipping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22.7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10.8%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52.2%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5.6%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13.3%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69%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904028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F_RoadTransport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60.0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28.5%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11.9%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3.4%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8.0%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76%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258362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B_Industry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28.9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13.7%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20.8%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2.8%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6.7%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83%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55962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A_PublicPower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13.4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6.4%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38.3%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2.4%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5.7%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89%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61020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K_AgriLivestock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3.6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1.7%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118.0%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2.0%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4.7%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94%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836453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C_OtherStationaryComb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14.3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6.8%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29.3%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2.0%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4.7%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98%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93971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H_Aviation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2.2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1.0%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35.9%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0.4%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0.9%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99%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049776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M_Other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0.2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0.1%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203.4%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0.2%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0.5%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100%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28476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J_Waste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0.2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0.1%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104.6%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0.1%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0.2%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100%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395824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E_Solvents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0.0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0.0%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>
                          <a:effectLst/>
                        </a:rPr>
                        <a:t>80.3%</a:t>
                      </a:r>
                      <a:endParaRPr lang="nl-NL" sz="100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0.0%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0.0%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</a:pPr>
                      <a:r>
                        <a:rPr lang="nl-NL" sz="1000" dirty="0">
                          <a:effectLst/>
                        </a:rPr>
                        <a:t>100%</a:t>
                      </a:r>
                      <a:endParaRPr lang="nl-NL" sz="10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787730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489E6741-3AF9-444C-BF26-BE97C2DA8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bg2">
                    <a:lumMod val="50000"/>
                  </a:schemeClr>
                </a:solidFill>
              </a:rPr>
              <a:t>Key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 source analysis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D6487-81D1-455C-8B6E-0323E724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677B8C-F1DC-4B4C-BDAE-303C7CBAC585}"/>
              </a:ext>
            </a:extLst>
          </p:cNvPr>
          <p:cNvSpPr txBox="1"/>
          <p:nvPr/>
        </p:nvSpPr>
        <p:spPr>
          <a:xfrm>
            <a:off x="907296" y="2622729"/>
            <a:ext cx="103774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Key source ranking using IPCC Approach 2 level assessment for 2020 </a:t>
            </a:r>
            <a:r>
              <a:rPr lang="en-US" sz="1400" b="1" i="1" dirty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NOx</a:t>
            </a:r>
            <a:r>
              <a:rPr lang="en-US" sz="1400" i="1" dirty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emissions</a:t>
            </a:r>
            <a:endParaRPr lang="nl-NL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BC8B18-ECF3-4342-A650-BE17771338B2}"/>
              </a:ext>
            </a:extLst>
          </p:cNvPr>
          <p:cNvSpPr txBox="1"/>
          <p:nvPr/>
        </p:nvSpPr>
        <p:spPr>
          <a:xfrm>
            <a:off x="10506133" y="5576411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/>
              <a:t>IIR 2022</a:t>
            </a:r>
          </a:p>
        </p:txBody>
      </p:sp>
    </p:spTree>
    <p:extLst>
      <p:ext uri="{BB962C8B-B14F-4D97-AF65-F5344CB8AC3E}">
        <p14:creationId xmlns:p14="http://schemas.microsoft.com/office/powerpoint/2010/main" val="188699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B1BD93-C30B-4DDD-9178-A01187549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2306037"/>
            <a:ext cx="10921997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7DFBA0-9C12-419A-A2B0-2323118A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Level of detail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38F7B-2058-4A15-861D-92947D26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CFD7DDE-8BF9-40AB-8126-51AE990BF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81033"/>
              </p:ext>
            </p:extLst>
          </p:nvPr>
        </p:nvGraphicFramePr>
        <p:xfrm>
          <a:off x="635000" y="2161355"/>
          <a:ext cx="11019081" cy="194244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51767">
                  <a:extLst>
                    <a:ext uri="{9D8B030D-6E8A-4147-A177-3AD203B41FA5}">
                      <a16:colId xmlns:a16="http://schemas.microsoft.com/office/drawing/2014/main" val="3586400882"/>
                    </a:ext>
                  </a:extLst>
                </a:gridCol>
                <a:gridCol w="2124045">
                  <a:extLst>
                    <a:ext uri="{9D8B030D-6E8A-4147-A177-3AD203B41FA5}">
                      <a16:colId xmlns:a16="http://schemas.microsoft.com/office/drawing/2014/main" val="801732797"/>
                    </a:ext>
                  </a:extLst>
                </a:gridCol>
                <a:gridCol w="559066">
                  <a:extLst>
                    <a:ext uri="{9D8B030D-6E8A-4147-A177-3AD203B41FA5}">
                      <a16:colId xmlns:a16="http://schemas.microsoft.com/office/drawing/2014/main" val="4110677452"/>
                    </a:ext>
                  </a:extLst>
                </a:gridCol>
                <a:gridCol w="3380035">
                  <a:extLst>
                    <a:ext uri="{9D8B030D-6E8A-4147-A177-3AD203B41FA5}">
                      <a16:colId xmlns:a16="http://schemas.microsoft.com/office/drawing/2014/main" val="2594747946"/>
                    </a:ext>
                  </a:extLst>
                </a:gridCol>
                <a:gridCol w="612745">
                  <a:extLst>
                    <a:ext uri="{9D8B030D-6E8A-4147-A177-3AD203B41FA5}">
                      <a16:colId xmlns:a16="http://schemas.microsoft.com/office/drawing/2014/main" val="3596448343"/>
                    </a:ext>
                  </a:extLst>
                </a:gridCol>
                <a:gridCol w="3591423">
                  <a:extLst>
                    <a:ext uri="{9D8B030D-6E8A-4147-A177-3AD203B41FA5}">
                      <a16:colId xmlns:a16="http://schemas.microsoft.com/office/drawing/2014/main" val="642660120"/>
                    </a:ext>
                  </a:extLst>
                </a:gridCol>
              </a:tblGrid>
              <a:tr h="318844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NFR Code</a:t>
                      </a:r>
                      <a:endParaRPr lang="nl-N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NFR Name</a:t>
                      </a:r>
                      <a:endParaRPr lang="nl-N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SNAP</a:t>
                      </a:r>
                      <a:endParaRPr lang="nl-N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SNAP Name</a:t>
                      </a:r>
                      <a:endParaRPr lang="nl-N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Code</a:t>
                      </a:r>
                      <a:endParaRPr lang="nl-N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 err="1">
                          <a:effectLst/>
                        </a:rPr>
                        <a:t>Emission</a:t>
                      </a:r>
                      <a:r>
                        <a:rPr lang="nl-NL" sz="1000" u="none" strike="noStrike" dirty="0">
                          <a:effectLst/>
                        </a:rPr>
                        <a:t> Source</a:t>
                      </a:r>
                      <a:endParaRPr lang="nl-N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99327"/>
                  </a:ext>
                </a:extLst>
              </a:tr>
              <a:tr h="174313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1 A 3 a i (i)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International </a:t>
                      </a:r>
                      <a:r>
                        <a:rPr lang="nl-NL" sz="1000" u="none" strike="noStrike" dirty="0" err="1">
                          <a:effectLst/>
                        </a:rPr>
                        <a:t>aviation</a:t>
                      </a:r>
                      <a:r>
                        <a:rPr lang="nl-NL" sz="1000" u="none" strike="noStrike" dirty="0">
                          <a:effectLst/>
                        </a:rPr>
                        <a:t> LTO (</a:t>
                      </a:r>
                      <a:r>
                        <a:rPr lang="nl-NL" sz="1000" u="none" strike="noStrike" dirty="0" err="1">
                          <a:effectLst/>
                        </a:rPr>
                        <a:t>civil</a:t>
                      </a:r>
                      <a:r>
                        <a:rPr lang="nl-NL" sz="1000" u="none" strike="noStrike" dirty="0">
                          <a:effectLst/>
                        </a:rPr>
                        <a:t>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080502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International airport traffic (LTO </a:t>
                      </a:r>
                      <a:r>
                        <a:rPr lang="nl-NL" sz="1000" u="none" strike="noStrike" dirty="0" err="1">
                          <a:effectLst/>
                        </a:rPr>
                        <a:t>cycles</a:t>
                      </a:r>
                      <a:r>
                        <a:rPr lang="nl-NL" sz="1000" u="none" strike="noStrike" dirty="0">
                          <a:effectLst/>
                        </a:rPr>
                        <a:t> - &lt;1000 m)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0930005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CCE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Exhaust gas, civil aviation, LTO, Auxiliary Power Units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CC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887509"/>
                  </a:ext>
                </a:extLst>
              </a:tr>
              <a:tr h="174313">
                <a:tc rowSpan="6" gridSpan="2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080506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International airport traffic (LTO cycles - &lt;1000 m)- </a:t>
                      </a:r>
                      <a:r>
                        <a:rPr lang="en-US" sz="1000" u="none" strike="noStrike" dirty="0" err="1">
                          <a:effectLst/>
                        </a:rPr>
                        <a:t>tyres</a:t>
                      </a:r>
                      <a:r>
                        <a:rPr lang="en-US" sz="1000" u="none" strike="noStrike" dirty="0">
                          <a:effectLst/>
                        </a:rPr>
                        <a:t> and brakes abrasion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0930031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CCE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 err="1">
                          <a:effectLst/>
                        </a:rPr>
                        <a:t>Civil</a:t>
                      </a:r>
                      <a:r>
                        <a:rPr lang="nl-NL" sz="1000" u="none" strike="noStrike" dirty="0">
                          <a:effectLst/>
                        </a:rPr>
                        <a:t> </a:t>
                      </a:r>
                      <a:r>
                        <a:rPr lang="nl-NL" sz="1000" u="none" strike="noStrike" dirty="0" err="1">
                          <a:effectLst/>
                        </a:rPr>
                        <a:t>aviation</a:t>
                      </a:r>
                      <a:r>
                        <a:rPr lang="nl-NL" sz="1000" u="none" strike="noStrike" dirty="0">
                          <a:effectLst/>
                        </a:rPr>
                        <a:t>, LTO, </a:t>
                      </a:r>
                      <a:r>
                        <a:rPr lang="nl-NL" sz="1000" u="none" strike="noStrike" dirty="0" err="1">
                          <a:effectLst/>
                        </a:rPr>
                        <a:t>international</a:t>
                      </a:r>
                      <a:r>
                        <a:rPr lang="nl-NL" sz="1000" u="none" strike="noStrike" dirty="0">
                          <a:effectLst/>
                        </a:rPr>
                        <a:t>, Approach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CC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815609"/>
                  </a:ext>
                </a:extLst>
              </a:tr>
              <a:tr h="174313">
                <a:tc gridSpan="2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DDEFF8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0930021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CCE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 err="1">
                          <a:effectLst/>
                        </a:rPr>
                        <a:t>Civil</a:t>
                      </a:r>
                      <a:r>
                        <a:rPr lang="nl-NL" sz="1000" u="none" strike="noStrike" dirty="0">
                          <a:effectLst/>
                        </a:rPr>
                        <a:t> </a:t>
                      </a:r>
                      <a:r>
                        <a:rPr lang="nl-NL" sz="1000" u="none" strike="noStrike" dirty="0" err="1">
                          <a:effectLst/>
                        </a:rPr>
                        <a:t>aviation</a:t>
                      </a:r>
                      <a:r>
                        <a:rPr lang="nl-NL" sz="1000" u="none" strike="noStrike" dirty="0">
                          <a:effectLst/>
                        </a:rPr>
                        <a:t>, LTO, </a:t>
                      </a:r>
                      <a:r>
                        <a:rPr lang="nl-NL" sz="1000" u="none" strike="noStrike" dirty="0" err="1">
                          <a:effectLst/>
                        </a:rPr>
                        <a:t>international</a:t>
                      </a:r>
                      <a:r>
                        <a:rPr lang="nl-NL" sz="1000" u="none" strike="noStrike" dirty="0">
                          <a:effectLst/>
                        </a:rPr>
                        <a:t>, Climb Out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CC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056260"/>
                  </a:ext>
                </a:extLst>
              </a:tr>
              <a:tr h="174313">
                <a:tc gridSpan="2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DDEFF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0930041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CCE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 err="1">
                          <a:effectLst/>
                        </a:rPr>
                        <a:t>Civil</a:t>
                      </a:r>
                      <a:r>
                        <a:rPr lang="nl-NL" sz="1000" u="none" strike="noStrike" dirty="0">
                          <a:effectLst/>
                        </a:rPr>
                        <a:t> </a:t>
                      </a:r>
                      <a:r>
                        <a:rPr lang="nl-NL" sz="1000" u="none" strike="noStrike" dirty="0" err="1">
                          <a:effectLst/>
                        </a:rPr>
                        <a:t>aviation</a:t>
                      </a:r>
                      <a:r>
                        <a:rPr lang="nl-NL" sz="1000" u="none" strike="noStrike" dirty="0">
                          <a:effectLst/>
                        </a:rPr>
                        <a:t>, LTO, </a:t>
                      </a:r>
                      <a:r>
                        <a:rPr lang="nl-NL" sz="1000" u="none" strike="noStrike" dirty="0" err="1">
                          <a:effectLst/>
                        </a:rPr>
                        <a:t>international</a:t>
                      </a:r>
                      <a:r>
                        <a:rPr lang="nl-NL" sz="1000" u="none" strike="noStrike" dirty="0">
                          <a:effectLst/>
                        </a:rPr>
                        <a:t>, </a:t>
                      </a:r>
                      <a:r>
                        <a:rPr lang="nl-NL" sz="1000" u="none" strike="noStrike" dirty="0" err="1">
                          <a:effectLst/>
                        </a:rPr>
                        <a:t>Idle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CC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196934"/>
                  </a:ext>
                </a:extLst>
              </a:tr>
              <a:tr h="174313">
                <a:tc gridSpan="2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DDEFF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0930011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CCE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Civil aviation, LTO, international, Take Off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CC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364729"/>
                  </a:ext>
                </a:extLst>
              </a:tr>
              <a:tr h="174313">
                <a:tc gridSpan="2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DDEFF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0930008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CCE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Tyre</a:t>
                      </a: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wear, airplanes at airports</a:t>
                      </a:r>
                    </a:p>
                  </a:txBody>
                  <a:tcPr marL="36000" marR="8716" marT="36000" marB="0" anchor="ctr">
                    <a:solidFill>
                      <a:srgbClr val="CC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130587"/>
                  </a:ext>
                </a:extLst>
              </a:tr>
              <a:tr h="174313">
                <a:tc gridSpan="2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DDEFF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0930009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rgbClr val="CCE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Brake wear, airplanes at airports</a:t>
                      </a:r>
                    </a:p>
                  </a:txBody>
                  <a:tcPr marL="36000" marR="8716" marT="36000" marB="0" anchor="ctr">
                    <a:solidFill>
                      <a:srgbClr val="CC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37574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D0467DF-0DD1-401C-93D9-0DB14D71C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25598"/>
              </p:ext>
            </p:extLst>
          </p:nvPr>
        </p:nvGraphicFramePr>
        <p:xfrm>
          <a:off x="635000" y="4264594"/>
          <a:ext cx="11019081" cy="184948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51767">
                  <a:extLst>
                    <a:ext uri="{9D8B030D-6E8A-4147-A177-3AD203B41FA5}">
                      <a16:colId xmlns:a16="http://schemas.microsoft.com/office/drawing/2014/main" val="3586400882"/>
                    </a:ext>
                  </a:extLst>
                </a:gridCol>
                <a:gridCol w="2124045">
                  <a:extLst>
                    <a:ext uri="{9D8B030D-6E8A-4147-A177-3AD203B41FA5}">
                      <a16:colId xmlns:a16="http://schemas.microsoft.com/office/drawing/2014/main" val="801732797"/>
                    </a:ext>
                  </a:extLst>
                </a:gridCol>
                <a:gridCol w="559066">
                  <a:extLst>
                    <a:ext uri="{9D8B030D-6E8A-4147-A177-3AD203B41FA5}">
                      <a16:colId xmlns:a16="http://schemas.microsoft.com/office/drawing/2014/main" val="4110677452"/>
                    </a:ext>
                  </a:extLst>
                </a:gridCol>
                <a:gridCol w="3380035">
                  <a:extLst>
                    <a:ext uri="{9D8B030D-6E8A-4147-A177-3AD203B41FA5}">
                      <a16:colId xmlns:a16="http://schemas.microsoft.com/office/drawing/2014/main" val="2594747946"/>
                    </a:ext>
                  </a:extLst>
                </a:gridCol>
                <a:gridCol w="612745">
                  <a:extLst>
                    <a:ext uri="{9D8B030D-6E8A-4147-A177-3AD203B41FA5}">
                      <a16:colId xmlns:a16="http://schemas.microsoft.com/office/drawing/2014/main" val="3596448343"/>
                    </a:ext>
                  </a:extLst>
                </a:gridCol>
                <a:gridCol w="3591423">
                  <a:extLst>
                    <a:ext uri="{9D8B030D-6E8A-4147-A177-3AD203B41FA5}">
                      <a16:colId xmlns:a16="http://schemas.microsoft.com/office/drawing/2014/main" val="642660120"/>
                    </a:ext>
                  </a:extLst>
                </a:gridCol>
              </a:tblGrid>
              <a:tr h="297881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NFR Code</a:t>
                      </a:r>
                      <a:endParaRPr lang="nl-N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NFR Name</a:t>
                      </a:r>
                      <a:endParaRPr lang="nl-N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SNAP</a:t>
                      </a:r>
                      <a:endParaRPr lang="nl-N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SNAP Name</a:t>
                      </a:r>
                      <a:endParaRPr lang="nl-N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Code</a:t>
                      </a:r>
                      <a:endParaRPr lang="nl-N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 err="1">
                          <a:effectLst/>
                        </a:rPr>
                        <a:t>Emission</a:t>
                      </a:r>
                      <a:r>
                        <a:rPr lang="nl-NL" sz="1000" u="none" strike="noStrike" dirty="0">
                          <a:effectLst/>
                        </a:rPr>
                        <a:t> Source</a:t>
                      </a:r>
                      <a:endParaRPr lang="nl-N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99327"/>
                  </a:ext>
                </a:extLst>
              </a:tr>
              <a:tr h="174313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3 D c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Farm-level agricultural operations including storage, handling and transport of agricultural products</a:t>
                      </a:r>
                    </a:p>
                  </a:txBody>
                  <a:tcPr marL="36000" marR="8716" marT="3600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100901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 err="1">
                          <a:effectLst/>
                        </a:rPr>
                        <a:t>Anaerobic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0449300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CCE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 err="1">
                          <a:effectLst/>
                        </a:rPr>
                        <a:t>Concentrates</a:t>
                      </a:r>
                      <a:r>
                        <a:rPr lang="nl-NL" sz="1000" u="none" strike="noStrike" dirty="0">
                          <a:effectLst/>
                        </a:rPr>
                        <a:t> </a:t>
                      </a:r>
                      <a:r>
                        <a:rPr lang="nl-NL" sz="1000" u="none" strike="noStrike" dirty="0" err="1">
                          <a:effectLst/>
                        </a:rPr>
                        <a:t>supply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CC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887509"/>
                  </a:ext>
                </a:extLst>
              </a:tr>
              <a:tr h="174313">
                <a:tc rowSpan="4" gridSpan="2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100902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Liquid systems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0441430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CCE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 err="1">
                          <a:effectLst/>
                        </a:rPr>
                        <a:t>Silage</a:t>
                      </a:r>
                      <a:r>
                        <a:rPr lang="nl-NL" sz="1000" u="none" strike="noStrike" dirty="0">
                          <a:effectLst/>
                        </a:rPr>
                        <a:t> storage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CC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815609"/>
                  </a:ext>
                </a:extLst>
              </a:tr>
              <a:tr h="174313">
                <a:tc gridSpan="2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100903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Solid storage and dry lot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DDEFF8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CCE0F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CC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056260"/>
                  </a:ext>
                </a:extLst>
              </a:tr>
              <a:tr h="174313">
                <a:tc gridSpan="2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100904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 err="1">
                          <a:effectLst/>
                        </a:rPr>
                        <a:t>Other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DDEFF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CCE0F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CC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196934"/>
                  </a:ext>
                </a:extLst>
              </a:tr>
              <a:tr h="174313">
                <a:tc gridSpan="2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101000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Farm-level storage, handling and transport of agricultural products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DDEFF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CCE0F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716" marT="36000" marB="0">
                    <a:solidFill>
                      <a:srgbClr val="CC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364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19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72B5991-A350-43C6-99EE-C7B87BCD047E}"/>
              </a:ext>
            </a:extLst>
          </p:cNvPr>
          <p:cNvGrpSpPr>
            <a:grpSpLocks noChangeAspect="1"/>
          </p:cNvGrpSpPr>
          <p:nvPr/>
        </p:nvGrpSpPr>
        <p:grpSpPr>
          <a:xfrm>
            <a:off x="104503" y="935625"/>
            <a:ext cx="6182455" cy="4680000"/>
            <a:chOff x="0" y="0"/>
            <a:chExt cx="5231130" cy="3959860"/>
          </a:xfrm>
        </p:grpSpPr>
        <p:pic>
          <p:nvPicPr>
            <p:cNvPr id="10" name="Picture 9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3E3E50B0-6242-4584-AE95-7F0A03AB6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28600"/>
              <a:ext cx="1344930" cy="2879725"/>
            </a:xfrm>
            <a:prstGeom prst="rect">
              <a:avLst/>
            </a:prstGeom>
          </p:spPr>
        </p:pic>
        <p:pic>
          <p:nvPicPr>
            <p:cNvPr id="11" name="Picture 10" descr="Chart, scatter chart&#10;&#10;Description automatically generated">
              <a:extLst>
                <a:ext uri="{FF2B5EF4-FFF2-40B4-BE49-F238E27FC236}">
                  <a16:creationId xmlns:a16="http://schemas.microsoft.com/office/drawing/2014/main" id="{B1D82A3F-E70F-4885-A6C0-3E3B67AA0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853180" cy="395986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D6487-81D1-455C-8B6E-0323E724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96E8B9B-045D-448F-8099-C2B6AC62A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056555"/>
              </p:ext>
            </p:extLst>
          </p:nvPr>
        </p:nvGraphicFramePr>
        <p:xfrm>
          <a:off x="6553199" y="2501240"/>
          <a:ext cx="5372052" cy="3583755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95111">
                  <a:extLst>
                    <a:ext uri="{9D8B030D-6E8A-4147-A177-3AD203B41FA5}">
                      <a16:colId xmlns:a16="http://schemas.microsoft.com/office/drawing/2014/main" val="42103941"/>
                    </a:ext>
                  </a:extLst>
                </a:gridCol>
                <a:gridCol w="627962">
                  <a:extLst>
                    <a:ext uri="{9D8B030D-6E8A-4147-A177-3AD203B41FA5}">
                      <a16:colId xmlns:a16="http://schemas.microsoft.com/office/drawing/2014/main" val="1897666355"/>
                    </a:ext>
                  </a:extLst>
                </a:gridCol>
                <a:gridCol w="1454226">
                  <a:extLst>
                    <a:ext uri="{9D8B030D-6E8A-4147-A177-3AD203B41FA5}">
                      <a16:colId xmlns:a16="http://schemas.microsoft.com/office/drawing/2014/main" val="2562651775"/>
                    </a:ext>
                  </a:extLst>
                </a:gridCol>
                <a:gridCol w="1509311">
                  <a:extLst>
                    <a:ext uri="{9D8B030D-6E8A-4147-A177-3AD203B41FA5}">
                      <a16:colId xmlns:a16="http://schemas.microsoft.com/office/drawing/2014/main" val="166217156"/>
                    </a:ext>
                  </a:extLst>
                </a:gridCol>
                <a:gridCol w="517793">
                  <a:extLst>
                    <a:ext uri="{9D8B030D-6E8A-4147-A177-3AD203B41FA5}">
                      <a16:colId xmlns:a16="http://schemas.microsoft.com/office/drawing/2014/main" val="800502619"/>
                    </a:ext>
                  </a:extLst>
                </a:gridCol>
                <a:gridCol w="967649">
                  <a:extLst>
                    <a:ext uri="{9D8B030D-6E8A-4147-A177-3AD203B41FA5}">
                      <a16:colId xmlns:a16="http://schemas.microsoft.com/office/drawing/2014/main" val="3769634209"/>
                    </a:ext>
                  </a:extLst>
                </a:gridCol>
              </a:tblGrid>
              <a:tr h="330507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#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NFR Code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Long Name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Emission source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Share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Uncertainty estimate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3129904223"/>
                  </a:ext>
                </a:extLst>
              </a:tr>
              <a:tr h="440998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9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1A3di(i)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International maritime navigation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Sailing, NCP, Container ships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8,5%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52%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525832638"/>
                  </a:ext>
                </a:extLst>
              </a:tr>
              <a:tr h="440998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11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1A3biii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Road transport: Heavy duty vehicles and buses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Exhaust gas, heavy vehicles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8,1%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22%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1057224405"/>
                  </a:ext>
                </a:extLst>
              </a:tr>
              <a:tr h="440998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18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1A3bi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Road transport: Passenger cars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Exhaust gas, passenger cars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6%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14%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3198027530"/>
                  </a:ext>
                </a:extLst>
              </a:tr>
              <a:tr h="440998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32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  <a:tabLst>
                          <a:tab pos="405130" algn="l"/>
                        </a:tabLst>
                      </a:pPr>
                      <a:r>
                        <a:rPr lang="en-GB" sz="900">
                          <a:effectLst/>
                        </a:rPr>
                        <a:t>1A3di(ii)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International inland waterways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Exhaust gas, inland shipping international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3,7%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78%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4157043157"/>
                  </a:ext>
                </a:extLst>
              </a:tr>
              <a:tr h="440998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33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3Da2a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Animal manure applied to soils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Manure application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3,7%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163%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3854344440"/>
                  </a:ext>
                </a:extLst>
              </a:tr>
              <a:tr h="440998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35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1A3di(i)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International maritime navigation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Sailing, NCP, Roro cargo/Car ships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3,6%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51%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12073399"/>
                  </a:ext>
                </a:extLst>
              </a:tr>
              <a:tr h="511125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41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1A2gvii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Mobile combustion in manufacturing industries and construction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Exhaust gas, mobile machinery - building &amp; construction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3,1%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82%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1345057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60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4547FE9-162F-4566-AF93-B6EB7C339641}"/>
              </a:ext>
            </a:extLst>
          </p:cNvPr>
          <p:cNvGrpSpPr>
            <a:grpSpLocks noChangeAspect="1"/>
          </p:cNvGrpSpPr>
          <p:nvPr/>
        </p:nvGrpSpPr>
        <p:grpSpPr>
          <a:xfrm>
            <a:off x="103008" y="942295"/>
            <a:ext cx="6171210" cy="4680000"/>
            <a:chOff x="0" y="0"/>
            <a:chExt cx="5221605" cy="3959860"/>
          </a:xfrm>
        </p:grpSpPr>
        <p:pic>
          <p:nvPicPr>
            <p:cNvPr id="9" name="Picture 8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0A6D8A95-ED39-4986-9077-A3BDBD9D5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675" y="228600"/>
              <a:ext cx="1344930" cy="2879725"/>
            </a:xfrm>
            <a:prstGeom prst="rect">
              <a:avLst/>
            </a:prstGeom>
          </p:spPr>
        </p:pic>
        <p:pic>
          <p:nvPicPr>
            <p:cNvPr id="12" name="Picture 11" descr="Chart, scatter chart&#10;&#10;Description automatically generated">
              <a:extLst>
                <a:ext uri="{FF2B5EF4-FFF2-40B4-BE49-F238E27FC236}">
                  <a16:creationId xmlns:a16="http://schemas.microsoft.com/office/drawing/2014/main" id="{8B2B9C21-E568-4B7F-9435-EA94EDD2D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853180" cy="395986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D6487-81D1-455C-8B6E-0323E724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DE2AB1-E5AD-4BDE-9F03-D2799B65A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509846"/>
              </p:ext>
            </p:extLst>
          </p:nvPr>
        </p:nvGraphicFramePr>
        <p:xfrm>
          <a:off x="6553199" y="3117773"/>
          <a:ext cx="5367053" cy="290720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54377">
                  <a:extLst>
                    <a:ext uri="{9D8B030D-6E8A-4147-A177-3AD203B41FA5}">
                      <a16:colId xmlns:a16="http://schemas.microsoft.com/office/drawing/2014/main" val="3934636415"/>
                    </a:ext>
                  </a:extLst>
                </a:gridCol>
                <a:gridCol w="462708">
                  <a:extLst>
                    <a:ext uri="{9D8B030D-6E8A-4147-A177-3AD203B41FA5}">
                      <a16:colId xmlns:a16="http://schemas.microsoft.com/office/drawing/2014/main" val="622744371"/>
                    </a:ext>
                  </a:extLst>
                </a:gridCol>
                <a:gridCol w="1564396">
                  <a:extLst>
                    <a:ext uri="{9D8B030D-6E8A-4147-A177-3AD203B41FA5}">
                      <a16:colId xmlns:a16="http://schemas.microsoft.com/office/drawing/2014/main" val="3477222806"/>
                    </a:ext>
                  </a:extLst>
                </a:gridCol>
                <a:gridCol w="1465243">
                  <a:extLst>
                    <a:ext uri="{9D8B030D-6E8A-4147-A177-3AD203B41FA5}">
                      <a16:colId xmlns:a16="http://schemas.microsoft.com/office/drawing/2014/main" val="4037941440"/>
                    </a:ext>
                  </a:extLst>
                </a:gridCol>
                <a:gridCol w="561860">
                  <a:extLst>
                    <a:ext uri="{9D8B030D-6E8A-4147-A177-3AD203B41FA5}">
                      <a16:colId xmlns:a16="http://schemas.microsoft.com/office/drawing/2014/main" val="6158310"/>
                    </a:ext>
                  </a:extLst>
                </a:gridCol>
                <a:gridCol w="958469">
                  <a:extLst>
                    <a:ext uri="{9D8B030D-6E8A-4147-A177-3AD203B41FA5}">
                      <a16:colId xmlns:a16="http://schemas.microsoft.com/office/drawing/2014/main" val="2087541566"/>
                    </a:ext>
                  </a:extLst>
                </a:gridCol>
              </a:tblGrid>
              <a:tr h="352540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#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NFR Code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Long Name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Emission source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Share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Uncertainty estimate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4238751578"/>
                  </a:ext>
                </a:extLst>
              </a:tr>
              <a:tr h="510932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5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1A4bi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Residential: Stationary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Residential combustion, wood stoves and fire places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15,1%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154%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116894168"/>
                  </a:ext>
                </a:extLst>
              </a:tr>
              <a:tr h="510932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10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3B4gi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Manure management - Laying hens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Laying-hens, manure in stable and storage excl. NH3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8,3%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36%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4093992507"/>
                  </a:ext>
                </a:extLst>
              </a:tr>
              <a:tr h="510932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12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2G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Other product use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Fireworks at new year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7,6%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115%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2648651860"/>
                  </a:ext>
                </a:extLst>
              </a:tr>
              <a:tr h="510932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22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  <a:tabLst>
                          <a:tab pos="405130" algn="l"/>
                        </a:tabLst>
                      </a:pPr>
                      <a:r>
                        <a:rPr lang="en-US" sz="900">
                          <a:effectLst/>
                        </a:rPr>
                        <a:t>2A6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Other mineral products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NACE 23: construction material and glass industry, diffuse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4,9%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205%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3966804484"/>
                  </a:ext>
                </a:extLst>
              </a:tr>
              <a:tr h="510932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24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2H3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Other industrial processes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Building and construction sites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4,6%</a:t>
                      </a:r>
                      <a:endParaRPr lang="nl-N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100%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45045776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64C281A-0500-4E8B-A3A4-591B07A8A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483902"/>
              </p:ext>
            </p:extLst>
          </p:nvPr>
        </p:nvGraphicFramePr>
        <p:xfrm>
          <a:off x="6553199" y="1243229"/>
          <a:ext cx="3655000" cy="1184216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063349">
                  <a:extLst>
                    <a:ext uri="{9D8B030D-6E8A-4147-A177-3AD203B41FA5}">
                      <a16:colId xmlns:a16="http://schemas.microsoft.com/office/drawing/2014/main" val="3477222806"/>
                    </a:ext>
                  </a:extLst>
                </a:gridCol>
                <a:gridCol w="645354">
                  <a:extLst>
                    <a:ext uri="{9D8B030D-6E8A-4147-A177-3AD203B41FA5}">
                      <a16:colId xmlns:a16="http://schemas.microsoft.com/office/drawing/2014/main" val="6158310"/>
                    </a:ext>
                  </a:extLst>
                </a:gridCol>
                <a:gridCol w="946297">
                  <a:extLst>
                    <a:ext uri="{9D8B030D-6E8A-4147-A177-3AD203B41FA5}">
                      <a16:colId xmlns:a16="http://schemas.microsoft.com/office/drawing/2014/main" val="2087541566"/>
                    </a:ext>
                  </a:extLst>
                </a:gridCol>
              </a:tblGrid>
              <a:tr h="296054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GNFR</a:t>
                      </a:r>
                      <a:endParaRPr lang="nl-N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Share</a:t>
                      </a:r>
                      <a:endParaRPr lang="nl-N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</a:rPr>
                        <a:t>Uncertainty estimate</a:t>
                      </a:r>
                      <a:endParaRPr lang="nl-N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4238751578"/>
                  </a:ext>
                </a:extLst>
              </a:tr>
              <a:tr h="296054">
                <a:tc>
                  <a:txBody>
                    <a:bodyPr/>
                    <a:lstStyle/>
                    <a:p>
                      <a:pPr marL="0" algn="l" defTabSz="914400" rtl="0" eaLnBrk="1" fontAlgn="base" latinLnBrk="0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nl-NL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- </a:t>
                      </a:r>
                      <a:r>
                        <a:rPr lang="nl-NL" sz="9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nl-NL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9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Stationary</a:t>
                      </a:r>
                      <a:r>
                        <a:rPr lang="nl-NL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9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Combustion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17,5%</a:t>
                      </a: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139%</a:t>
                      </a:r>
                      <a:endParaRPr lang="nl-N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116894168"/>
                  </a:ext>
                </a:extLst>
              </a:tr>
              <a:tr h="296054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- Solvents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9,3%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94,6%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2648651860"/>
                  </a:ext>
                </a:extLst>
              </a:tr>
              <a:tr h="296054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- Industry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31,2%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46,1%</a:t>
                      </a:r>
                      <a:endParaRPr lang="nl-NL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3966804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5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4">
            <a:extLst>
              <a:ext uri="{FF2B5EF4-FFF2-40B4-BE49-F238E27FC236}">
                <a16:creationId xmlns:a16="http://schemas.microsoft.com/office/drawing/2014/main" id="{2124F134-1CAA-B59A-4C5D-61EE110ED39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9</a:t>
            </a:fld>
            <a:endParaRPr lang="nl-NL" dirty="0"/>
          </a:p>
        </p:txBody>
      </p:sp>
      <p:sp>
        <p:nvSpPr>
          <p:cNvPr id="25" name="Slide Number Placeholder 4" hidden="1">
            <a:extLst>
              <a:ext uri="{FF2B5EF4-FFF2-40B4-BE49-F238E27FC236}">
                <a16:creationId xmlns:a16="http://schemas.microsoft.com/office/drawing/2014/main" id="{545F995C-AFD5-3FD5-C717-B3ED38683E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</p:spPr>
        <p:txBody>
          <a:bodyPr/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9</a:t>
            </a:fld>
            <a:endParaRPr lang="nl-NL"/>
          </a:p>
        </p:txBody>
      </p:sp>
      <p:sp>
        <p:nvSpPr>
          <p:cNvPr id="67" name="Slide Number Placeholder 3" hidden="1">
            <a:extLst>
              <a:ext uri="{FF2B5EF4-FFF2-40B4-BE49-F238E27FC236}">
                <a16:creationId xmlns:a16="http://schemas.microsoft.com/office/drawing/2014/main" id="{C826B725-1B03-7811-8C95-565668DFA8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</p:spPr>
        <p:txBody>
          <a:bodyPr/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9</a:t>
            </a:fld>
            <a:endParaRPr lang="nl-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8C993-A923-4CC8-8E0A-736BC0696AF1}"/>
              </a:ext>
            </a:extLst>
          </p:cNvPr>
          <p:cNvSpPr txBox="1"/>
          <p:nvPr/>
        </p:nvSpPr>
        <p:spPr>
          <a:xfrm>
            <a:off x="3846826" y="3105834"/>
            <a:ext cx="4498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Time for questions</a:t>
            </a:r>
          </a:p>
        </p:txBody>
      </p:sp>
    </p:spTree>
    <p:extLst>
      <p:ext uri="{BB962C8B-B14F-4D97-AF65-F5344CB8AC3E}">
        <p14:creationId xmlns:p14="http://schemas.microsoft.com/office/powerpoint/2010/main" val="1073029183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506869F-58C1-E941-B688-A271D6AC1C06}" vid="{E77A32F9-CAAE-C749-A85B-81599C0ACCA1}"/>
    </a:ext>
  </a:extLst>
</a:theme>
</file>

<file path=ppt/theme/theme10.xml><?xml version="1.0" encoding="utf-8"?>
<a:theme xmlns:a="http://schemas.openxmlformats.org/drawingml/2006/main" name="Rijkshuisstijl Mintgroen">
  <a:themeElements>
    <a:clrScheme name="Rijks Mintgroen">
      <a:dk1>
        <a:srgbClr val="000000"/>
      </a:dk1>
      <a:lt1>
        <a:srgbClr val="FFFFFF"/>
      </a:lt1>
      <a:dk2>
        <a:srgbClr val="75D1B5"/>
      </a:dk2>
      <a:lt2>
        <a:srgbClr val="D6F1E8"/>
      </a:lt2>
      <a:accent1>
        <a:srgbClr val="38870D"/>
      </a:accent1>
      <a:accent2>
        <a:srgbClr val="F9E11E"/>
      </a:accent2>
      <a:accent3>
        <a:srgbClr val="42145F"/>
      </a:accent3>
      <a:accent4>
        <a:srgbClr val="00689A"/>
      </a:accent4>
      <a:accent5>
        <a:srgbClr val="663227"/>
      </a:accent5>
      <a:accent6>
        <a:srgbClr val="A90061"/>
      </a:accent6>
      <a:hlink>
        <a:srgbClr val="38870D"/>
      </a:hlink>
      <a:folHlink>
        <a:srgbClr val="E0EDDB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506869F-58C1-E941-B688-A271D6AC1C06}" vid="{14F949AE-F0CA-6C41-94FD-980C65112646}"/>
    </a:ext>
  </a:extLst>
</a:theme>
</file>

<file path=ppt/theme/theme11.xml><?xml version="1.0" encoding="utf-8"?>
<a:theme xmlns:a="http://schemas.openxmlformats.org/drawingml/2006/main" name="Rijkshuisstijl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506869F-58C1-E941-B688-A271D6AC1C06}" vid="{3C43B797-1226-E043-B9CC-905CED31B979}"/>
    </a:ext>
  </a:extLst>
</a:theme>
</file>

<file path=ppt/theme/theme12.xml><?xml version="1.0" encoding="utf-8"?>
<a:theme xmlns:a="http://schemas.openxmlformats.org/drawingml/2006/main" name="Rijkshuisstijl Violet">
  <a:themeElements>
    <a:clrScheme name="Rijks Oranje">
      <a:dk1>
        <a:srgbClr val="000000"/>
      </a:dk1>
      <a:lt1>
        <a:srgbClr val="FFFFFF"/>
      </a:lt1>
      <a:dk2>
        <a:srgbClr val="E17000"/>
      </a:dk2>
      <a:lt2>
        <a:srgbClr val="FBE9D8"/>
      </a:lt2>
      <a:accent1>
        <a:srgbClr val="777C00"/>
      </a:accent1>
      <a:accent2>
        <a:srgbClr val="42145F"/>
      </a:accent2>
      <a:accent3>
        <a:srgbClr val="00689A"/>
      </a:accent3>
      <a:accent4>
        <a:srgbClr val="663227"/>
      </a:accent4>
      <a:accent5>
        <a:srgbClr val="38870D"/>
      </a:accent5>
      <a:accent6>
        <a:srgbClr val="FFB612"/>
      </a:accent6>
      <a:hlink>
        <a:srgbClr val="E17000"/>
      </a:hlink>
      <a:folHlink>
        <a:srgbClr val="F6D4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506869F-58C1-E941-B688-A271D6AC1C06}" vid="{859D7295-F1AC-C04C-9DEF-1B407BFBF2CA}"/>
    </a:ext>
  </a:extLst>
</a:theme>
</file>

<file path=ppt/theme/theme13.xml><?xml version="1.0" encoding="utf-8"?>
<a:theme xmlns:a="http://schemas.openxmlformats.org/drawingml/2006/main" name="Rijkshuisstijl Paars">
  <a:themeElements>
    <a:clrScheme name="Rijks Paars">
      <a:dk1>
        <a:srgbClr val="000000"/>
      </a:dk1>
      <a:lt1>
        <a:srgbClr val="FFFFFF"/>
      </a:lt1>
      <a:dk2>
        <a:srgbClr val="42145F"/>
      </a:dk2>
      <a:lt2>
        <a:srgbClr val="E2DBE6"/>
      </a:lt2>
      <a:accent1>
        <a:srgbClr val="E17000"/>
      </a:accent1>
      <a:accent2>
        <a:srgbClr val="777C00"/>
      </a:accent2>
      <a:accent3>
        <a:srgbClr val="FFB612"/>
      </a:accent3>
      <a:accent4>
        <a:srgbClr val="94700A"/>
      </a:accent4>
      <a:accent5>
        <a:srgbClr val="F9E11E"/>
      </a:accent5>
      <a:accent6>
        <a:srgbClr val="38870D"/>
      </a:accent6>
      <a:hlink>
        <a:srgbClr val="42145F"/>
      </a:hlink>
      <a:folHlink>
        <a:srgbClr val="C6B7C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506869F-58C1-E941-B688-A271D6AC1C06}" vid="{584A89F4-9F57-8543-A9CB-28C07FDDBB1F}"/>
    </a:ext>
  </a:extLst>
</a:theme>
</file>

<file path=ppt/theme/theme14.xml><?xml version="1.0" encoding="utf-8"?>
<a:theme xmlns:a="http://schemas.openxmlformats.org/drawingml/2006/main" name="Rijkshuisstijl Bruin">
  <a:themeElements>
    <a:clrScheme name="Rijks Bruin 1">
      <a:dk1>
        <a:srgbClr val="000000"/>
      </a:dk1>
      <a:lt1>
        <a:srgbClr val="FFFFFF"/>
      </a:lt1>
      <a:dk2>
        <a:srgbClr val="94700A"/>
      </a:dk2>
      <a:lt2>
        <a:srgbClr val="EFEADA"/>
      </a:lt2>
      <a:accent1>
        <a:srgbClr val="42145F"/>
      </a:accent1>
      <a:accent2>
        <a:srgbClr val="F9E11E"/>
      </a:accent2>
      <a:accent3>
        <a:srgbClr val="38870D"/>
      </a:accent3>
      <a:accent4>
        <a:srgbClr val="D52A1C"/>
      </a:accent4>
      <a:accent5>
        <a:srgbClr val="017BC6"/>
      </a:accent5>
      <a:accent6>
        <a:srgbClr val="E17000"/>
      </a:accent6>
      <a:hlink>
        <a:srgbClr val="94700A"/>
      </a:hlink>
      <a:folHlink>
        <a:srgbClr val="DFD4B4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506869F-58C1-E941-B688-A271D6AC1C06}" vid="{072D018B-82E0-1941-868B-4B2200ED58C9}"/>
    </a:ext>
  </a:extLst>
</a:theme>
</file>

<file path=ppt/theme/theme15.xml><?xml version="1.0" encoding="utf-8"?>
<a:theme xmlns:a="http://schemas.openxmlformats.org/drawingml/2006/main" name="Rijkshuisstijl Donkerblauw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506869F-58C1-E941-B688-A271D6AC1C06}" vid="{CFC8C13D-C407-BB49-8DD4-F6CDB6B29606}"/>
    </a:ext>
  </a:extLst>
</a:theme>
</file>

<file path=ppt/theme/theme16.xml><?xml version="1.0" encoding="utf-8"?>
<a:theme xmlns:a="http://schemas.openxmlformats.org/drawingml/2006/main" name="Rijkshuisstijl Donkerbruin">
  <a:themeElements>
    <a:clrScheme name="Rijks Donker Bruin">
      <a:dk1>
        <a:srgbClr val="000000"/>
      </a:dk1>
      <a:lt1>
        <a:srgbClr val="FFFFFF"/>
      </a:lt1>
      <a:dk2>
        <a:srgbClr val="663227"/>
      </a:dk2>
      <a:lt2>
        <a:srgbClr val="E7E1DE"/>
      </a:lt2>
      <a:accent1>
        <a:srgbClr val="A90061"/>
      </a:accent1>
      <a:accent2>
        <a:srgbClr val="D52A1C"/>
      </a:accent2>
      <a:accent3>
        <a:srgbClr val="FFB612"/>
      </a:accent3>
      <a:accent4>
        <a:srgbClr val="017BC6"/>
      </a:accent4>
      <a:accent5>
        <a:srgbClr val="38870D"/>
      </a:accent5>
      <a:accent6>
        <a:srgbClr val="F9E11E"/>
      </a:accent6>
      <a:hlink>
        <a:srgbClr val="663227"/>
      </a:hlink>
      <a:folHlink>
        <a:srgbClr val="D1C1BD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506869F-58C1-E941-B688-A271D6AC1C06}" vid="{A333AC8A-FFAF-FF4D-837C-F738ACEAE008}"/>
    </a:ext>
  </a:extLst>
</a:theme>
</file>

<file path=ppt/theme/theme17.xml><?xml version="1.0" encoding="utf-8"?>
<a:theme xmlns:a="http://schemas.openxmlformats.org/drawingml/2006/main" name="1_Rijkshuisstijl Violet">
  <a:themeElements>
    <a:clrScheme name="Rijks Violet">
      <a:dk1>
        <a:srgbClr val="000000"/>
      </a:dk1>
      <a:lt1>
        <a:srgbClr val="FFFFFF"/>
      </a:lt1>
      <a:dk2>
        <a:srgbClr val="A90061"/>
      </a:dk2>
      <a:lt2>
        <a:srgbClr val="F6E5EF"/>
      </a:lt2>
      <a:accent1>
        <a:srgbClr val="42145F"/>
      </a:accent1>
      <a:accent2>
        <a:srgbClr val="F092CD"/>
      </a:accent2>
      <a:accent3>
        <a:srgbClr val="FFB612"/>
      </a:accent3>
      <a:accent4>
        <a:srgbClr val="8FCAE7"/>
      </a:accent4>
      <a:accent5>
        <a:srgbClr val="F9E11E"/>
      </a:accent5>
      <a:accent6>
        <a:srgbClr val="76D2B6"/>
      </a:accent6>
      <a:hlink>
        <a:srgbClr val="A90061"/>
      </a:hlink>
      <a:folHlink>
        <a:srgbClr val="E5B2CF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506869F-58C1-E941-B688-A271D6AC1C06}" vid="{DA811443-ACCC-CA45-BF6A-AE76485FF416}"/>
    </a:ext>
  </a:extLst>
</a:theme>
</file>

<file path=ppt/theme/theme1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ijkshuisstijl Rood">
  <a:themeElements>
    <a:clrScheme name="Rijks Rood">
      <a:dk1>
        <a:srgbClr val="000000"/>
      </a:dk1>
      <a:lt1>
        <a:srgbClr val="FFFFFF"/>
      </a:lt1>
      <a:dk2>
        <a:srgbClr val="D52A1C"/>
      </a:dk2>
      <a:lt2>
        <a:srgbClr val="F8DFDC"/>
      </a:lt2>
      <a:accent1>
        <a:srgbClr val="38870D"/>
      </a:accent1>
      <a:accent2>
        <a:srgbClr val="42145F"/>
      </a:accent2>
      <a:accent3>
        <a:srgbClr val="E17000"/>
      </a:accent3>
      <a:accent4>
        <a:srgbClr val="777C00"/>
      </a:accent4>
      <a:accent5>
        <a:srgbClr val="75D1B5"/>
      </a:accent5>
      <a:accent6>
        <a:srgbClr val="F9E11E"/>
      </a:accent6>
      <a:hlink>
        <a:srgbClr val="D52A1C"/>
      </a:hlink>
      <a:folHlink>
        <a:srgbClr val="F2BEBA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506869F-58C1-E941-B688-A271D6AC1C06}" vid="{E95DB7C7-7192-FD40-ADE1-652BE8644A71}"/>
    </a:ext>
  </a:extLst>
</a:theme>
</file>

<file path=ppt/theme/theme3.xml><?xml version="1.0" encoding="utf-8"?>
<a:theme xmlns:a="http://schemas.openxmlformats.org/drawingml/2006/main" name="Rijkshuisstijl Roze">
  <a:themeElements>
    <a:clrScheme name="Aangepast 57">
      <a:dk1>
        <a:srgbClr val="000000"/>
      </a:dk1>
      <a:lt1>
        <a:srgbClr val="FFFFFF"/>
      </a:lt1>
      <a:dk2>
        <a:srgbClr val="F092CD"/>
      </a:dk2>
      <a:lt2>
        <a:srgbClr val="FCEEF7"/>
      </a:lt2>
      <a:accent1>
        <a:srgbClr val="CA005D"/>
      </a:accent1>
      <a:accent2>
        <a:srgbClr val="42145F"/>
      </a:accent2>
      <a:accent3>
        <a:srgbClr val="00689A"/>
      </a:accent3>
      <a:accent4>
        <a:srgbClr val="663227"/>
      </a:accent4>
      <a:accent5>
        <a:srgbClr val="275837"/>
      </a:accent5>
      <a:accent6>
        <a:srgbClr val="75D1B5"/>
      </a:accent6>
      <a:hlink>
        <a:srgbClr val="F092C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506869F-58C1-E941-B688-A271D6AC1C06}" vid="{0132B5BF-9FBB-ED44-9C72-7210A00AAFB5}"/>
    </a:ext>
  </a:extLst>
</a:theme>
</file>

<file path=ppt/theme/theme4.xml><?xml version="1.0" encoding="utf-8"?>
<a:theme xmlns:a="http://schemas.openxmlformats.org/drawingml/2006/main" name="Rijkshuisstijl Donkergeel">
  <a:themeElements>
    <a:clrScheme name="Rijks Donkergeel">
      <a:dk1>
        <a:srgbClr val="000000"/>
      </a:dk1>
      <a:lt1>
        <a:srgbClr val="FFFFFF"/>
      </a:lt1>
      <a:dk2>
        <a:srgbClr val="FFB612"/>
      </a:dk2>
      <a:lt2>
        <a:srgbClr val="FEE8B7"/>
      </a:lt2>
      <a:accent1>
        <a:srgbClr val="E17000"/>
      </a:accent1>
      <a:accent2>
        <a:srgbClr val="42145F"/>
      </a:accent2>
      <a:accent3>
        <a:srgbClr val="00689A"/>
      </a:accent3>
      <a:accent4>
        <a:srgbClr val="A90061"/>
      </a:accent4>
      <a:accent5>
        <a:srgbClr val="663227"/>
      </a:accent5>
      <a:accent6>
        <a:srgbClr val="275837"/>
      </a:accent6>
      <a:hlink>
        <a:srgbClr val="FFB612"/>
      </a:hlink>
      <a:folHlink>
        <a:srgbClr val="F6D4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506869F-58C1-E941-B688-A271D6AC1C06}" vid="{81188BC4-C444-1E43-B44C-522497075376}"/>
    </a:ext>
  </a:extLst>
</a:theme>
</file>

<file path=ppt/theme/theme5.xml><?xml version="1.0" encoding="utf-8"?>
<a:theme xmlns:a="http://schemas.openxmlformats.org/drawingml/2006/main" name="Rijkshuisstijl Donkergroen">
  <a:themeElements>
    <a:clrScheme name="Rijks Donkergroen">
      <a:dk1>
        <a:srgbClr val="000000"/>
      </a:dk1>
      <a:lt1>
        <a:srgbClr val="FFFFFF"/>
      </a:lt1>
      <a:dk2>
        <a:srgbClr val="275837"/>
      </a:dk2>
      <a:lt2>
        <a:srgbClr val="DEE5E1"/>
      </a:lt2>
      <a:accent1>
        <a:srgbClr val="F092CD"/>
      </a:accent1>
      <a:accent2>
        <a:srgbClr val="FFB612"/>
      </a:accent2>
      <a:accent3>
        <a:srgbClr val="8EC9E7"/>
      </a:accent3>
      <a:accent4>
        <a:srgbClr val="75D1B5"/>
      </a:accent4>
      <a:accent5>
        <a:srgbClr val="94700A"/>
      </a:accent5>
      <a:accent6>
        <a:srgbClr val="A90061"/>
      </a:accent6>
      <a:hlink>
        <a:srgbClr val="275837"/>
      </a:hlink>
      <a:folHlink>
        <a:srgbClr val="BDCDC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506869F-58C1-E941-B688-A271D6AC1C06}" vid="{255EA3C0-0178-0241-82B5-D9E0E7CE2D9A}"/>
    </a:ext>
  </a:extLst>
</a:theme>
</file>

<file path=ppt/theme/theme6.xml><?xml version="1.0" encoding="utf-8"?>
<a:theme xmlns:a="http://schemas.openxmlformats.org/drawingml/2006/main" name="Rijkshuisstijl Geel">
  <a:themeElements>
    <a:clrScheme name="Rijks Geel">
      <a:dk1>
        <a:srgbClr val="000000"/>
      </a:dk1>
      <a:lt1>
        <a:srgbClr val="FFFFFF"/>
      </a:lt1>
      <a:dk2>
        <a:srgbClr val="F9E11E"/>
      </a:dk2>
      <a:lt2>
        <a:srgbClr val="FEFBDC"/>
      </a:lt2>
      <a:accent1>
        <a:srgbClr val="94700A"/>
      </a:accent1>
      <a:accent2>
        <a:srgbClr val="00689A"/>
      </a:accent2>
      <a:accent3>
        <a:srgbClr val="42145F"/>
      </a:accent3>
      <a:accent4>
        <a:srgbClr val="38870D"/>
      </a:accent4>
      <a:accent5>
        <a:srgbClr val="777C00"/>
      </a:accent5>
      <a:accent6>
        <a:srgbClr val="A90061"/>
      </a:accent6>
      <a:hlink>
        <a:srgbClr val="94700A"/>
      </a:hlink>
      <a:folHlink>
        <a:srgbClr val="DFD4B4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506869F-58C1-E941-B688-A271D6AC1C06}" vid="{27A6AF63-90CB-CD4E-8865-E62486C3266A}"/>
    </a:ext>
  </a:extLst>
</a:theme>
</file>

<file path=ppt/theme/theme7.xml><?xml version="1.0" encoding="utf-8"?>
<a:theme xmlns:a="http://schemas.openxmlformats.org/drawingml/2006/main" name="Rijkshuisstijl Groen">
  <a:themeElements>
    <a:clrScheme name="Rijks Groen">
      <a:dk1>
        <a:srgbClr val="000000"/>
      </a:dk1>
      <a:lt1>
        <a:srgbClr val="FFFFFF"/>
      </a:lt1>
      <a:dk2>
        <a:srgbClr val="38870D"/>
      </a:dk2>
      <a:lt2>
        <a:srgbClr val="E0EDDB"/>
      </a:lt2>
      <a:accent1>
        <a:srgbClr val="F9E11E"/>
      </a:accent1>
      <a:accent2>
        <a:srgbClr val="663227"/>
      </a:accent2>
      <a:accent3>
        <a:srgbClr val="FFB612"/>
      </a:accent3>
      <a:accent4>
        <a:srgbClr val="275837"/>
      </a:accent4>
      <a:accent5>
        <a:srgbClr val="00689A"/>
      </a:accent5>
      <a:accent6>
        <a:srgbClr val="42145F"/>
      </a:accent6>
      <a:hlink>
        <a:srgbClr val="38870D"/>
      </a:hlink>
      <a:folHlink>
        <a:srgbClr val="E0EDDB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506869F-58C1-E941-B688-A271D6AC1C06}" vid="{63CC3596-EA5E-F548-9CE9-9E5830391575}"/>
    </a:ext>
  </a:extLst>
</a:theme>
</file>

<file path=ppt/theme/theme8.xml><?xml version="1.0" encoding="utf-8"?>
<a:theme xmlns:a="http://schemas.openxmlformats.org/drawingml/2006/main" name="Rijkshuisstijl Hemelblauw">
  <a:themeElements>
    <a:clrScheme name="Aangepast 3">
      <a:dk1>
        <a:srgbClr val="000000"/>
      </a:dk1>
      <a:lt1>
        <a:srgbClr val="FFFFFF"/>
      </a:lt1>
      <a:dk2>
        <a:srgbClr val="007BC7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506869F-58C1-E941-B688-A271D6AC1C06}" vid="{9B9ADF1E-C0C8-5144-A51D-04A8EA2E95A0}"/>
    </a:ext>
  </a:extLst>
</a:theme>
</file>

<file path=ppt/theme/theme9.xml><?xml version="1.0" encoding="utf-8"?>
<a:theme xmlns:a="http://schemas.openxmlformats.org/drawingml/2006/main" name="Rijkshuisstijl Lichtblauw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506869F-58C1-E941-B688-A271D6AC1C06}" vid="{B0421B5A-652A-1141-A976-E193AA20DD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8B81B0130EAF4CB645EB427DCAD3AB" ma:contentTypeVersion="8" ma:contentTypeDescription="Een nieuw document maken." ma:contentTypeScope="" ma:versionID="c94b8d509410a465bbc7faaffd521a06">
  <xsd:schema xmlns:xsd="http://www.w3.org/2001/XMLSchema" xmlns:xs="http://www.w3.org/2001/XMLSchema" xmlns:p="http://schemas.microsoft.com/office/2006/metadata/properties" xmlns:ns1="http://schemas.microsoft.com/sharepoint/v3" xmlns:ns2="671229c9-36e1-4184-927d-c4fdec98cdf1" xmlns:ns3="696feef6-25df-4657-8e42-153f8f05f2ef" targetNamespace="http://schemas.microsoft.com/office/2006/metadata/properties" ma:root="true" ma:fieldsID="fae1900bff50dd7be27114f8a6379962" ns1:_="" ns2:_="" ns3:_="">
    <xsd:import namespace="http://schemas.microsoft.com/sharepoint/v3"/>
    <xsd:import namespace="671229c9-36e1-4184-927d-c4fdec98cdf1"/>
    <xsd:import namespace="696feef6-25df-4657-8e42-153f8f05f2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229c9-36e1-4184-927d-c4fdec98cd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feef6-25df-4657-8e42-153f8f05f2e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11A53D-87D9-4077-9122-DF008AB8B1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51666F-CE4B-4632-89E3-2027242490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1E3FDD3-EF1F-4AEC-957B-3DB28D012BBF}"/>
</file>

<file path=docProps/app.xml><?xml version="1.0" encoding="utf-8"?>
<Properties xmlns="http://schemas.openxmlformats.org/officeDocument/2006/extended-properties" xmlns:vt="http://schemas.openxmlformats.org/officeDocument/2006/docPropsVTypes">
  <Template>18067 RIJK - Sjabloon 16x9 Totaal</Template>
  <TotalTime>7311</TotalTime>
  <Words>1104</Words>
  <Application>Microsoft Office PowerPoint</Application>
  <PresentationFormat>Widescreen</PresentationFormat>
  <Paragraphs>383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9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Wingdings</vt:lpstr>
      <vt:lpstr>Rijkshuisstijl Robijnrood</vt:lpstr>
      <vt:lpstr>Rijkshuisstijl Rood</vt:lpstr>
      <vt:lpstr>Rijkshuisstijl Roze</vt:lpstr>
      <vt:lpstr>Rijkshuisstijl Donkergeel</vt:lpstr>
      <vt:lpstr>Rijkshuisstijl Donkergroen</vt:lpstr>
      <vt:lpstr>Rijkshuisstijl Geel</vt:lpstr>
      <vt:lpstr>Rijkshuisstijl Groen</vt:lpstr>
      <vt:lpstr>Rijkshuisstijl Hemelblauw</vt:lpstr>
      <vt:lpstr>Rijkshuisstijl Lichtblauw</vt:lpstr>
      <vt:lpstr>Rijkshuisstijl Mintgroen</vt:lpstr>
      <vt:lpstr>Rijkshuisstijl Mosgroen</vt:lpstr>
      <vt:lpstr>Rijkshuisstijl Violet</vt:lpstr>
      <vt:lpstr>Rijkshuisstijl Paars</vt:lpstr>
      <vt:lpstr>Rijkshuisstijl Bruin</vt:lpstr>
      <vt:lpstr>Rijkshuisstijl Donkerblauw</vt:lpstr>
      <vt:lpstr>Rijkshuisstijl Donkerbruin</vt:lpstr>
      <vt:lpstr>1_Rijkshuisstijl Violet</vt:lpstr>
      <vt:lpstr>Uncertainty  as tool to prioritize inventory improvement</vt:lpstr>
      <vt:lpstr>Inventory improvement </vt:lpstr>
      <vt:lpstr>Key source analysis</vt:lpstr>
      <vt:lpstr>Uncertainty analysis – Approach 2</vt:lpstr>
      <vt:lpstr>Key source analysis</vt:lpstr>
      <vt:lpstr>Level of detail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Justine</dc:creator>
  <cp:lastModifiedBy>Jolien van Huijstee</cp:lastModifiedBy>
  <cp:revision>89</cp:revision>
  <dcterms:created xsi:type="dcterms:W3CDTF">2021-06-02T08:42:09Z</dcterms:created>
  <dcterms:modified xsi:type="dcterms:W3CDTF">2022-05-11T18:37:30Z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0x010100AC8B81B0130EAF4CB645EB427DCAD3AB</vt:lpwstr>
  </property>
</Properties>
</file>