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54" r:id="rId1"/>
  </p:sldMasterIdLst>
  <p:notesMasterIdLst>
    <p:notesMasterId r:id="rId7"/>
  </p:notesMasterIdLst>
  <p:handoutMasterIdLst>
    <p:handoutMasterId r:id="rId8"/>
  </p:handoutMasterIdLst>
  <p:sldIdLst>
    <p:sldId id="405" r:id="rId2"/>
    <p:sldId id="409" r:id="rId3"/>
    <p:sldId id="406" r:id="rId4"/>
    <p:sldId id="407" r:id="rId5"/>
    <p:sldId id="408" r:id="rId6"/>
  </p:sldIdLst>
  <p:sldSz cx="9906000" cy="6858000" type="A4"/>
  <p:notesSz cx="6797675" cy="9926638"/>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1400" kern="1200">
        <a:solidFill>
          <a:schemeClr val="tx1"/>
        </a:solidFill>
        <a:latin typeface="Arial" charset="0"/>
        <a:ea typeface="+mn-ea"/>
        <a:cs typeface="+mn-cs"/>
      </a:defRPr>
    </a:lvl1pPr>
    <a:lvl2pPr marL="457200" algn="ctr" rtl="0" eaLnBrk="0" fontAlgn="base" hangingPunct="0">
      <a:spcBef>
        <a:spcPct val="0"/>
      </a:spcBef>
      <a:spcAft>
        <a:spcPct val="0"/>
      </a:spcAft>
      <a:defRPr sz="1400" kern="1200">
        <a:solidFill>
          <a:schemeClr val="tx1"/>
        </a:solidFill>
        <a:latin typeface="Arial" charset="0"/>
        <a:ea typeface="+mn-ea"/>
        <a:cs typeface="+mn-cs"/>
      </a:defRPr>
    </a:lvl2pPr>
    <a:lvl3pPr marL="914400" algn="ctr" rtl="0" eaLnBrk="0" fontAlgn="base" hangingPunct="0">
      <a:spcBef>
        <a:spcPct val="0"/>
      </a:spcBef>
      <a:spcAft>
        <a:spcPct val="0"/>
      </a:spcAft>
      <a:defRPr sz="1400" kern="1200">
        <a:solidFill>
          <a:schemeClr val="tx1"/>
        </a:solidFill>
        <a:latin typeface="Arial" charset="0"/>
        <a:ea typeface="+mn-ea"/>
        <a:cs typeface="+mn-cs"/>
      </a:defRPr>
    </a:lvl3pPr>
    <a:lvl4pPr marL="1371600" algn="ctr" rtl="0" eaLnBrk="0" fontAlgn="base" hangingPunct="0">
      <a:spcBef>
        <a:spcPct val="0"/>
      </a:spcBef>
      <a:spcAft>
        <a:spcPct val="0"/>
      </a:spcAft>
      <a:defRPr sz="1400" kern="1200">
        <a:solidFill>
          <a:schemeClr val="tx1"/>
        </a:solidFill>
        <a:latin typeface="Arial" charset="0"/>
        <a:ea typeface="+mn-ea"/>
        <a:cs typeface="+mn-cs"/>
      </a:defRPr>
    </a:lvl4pPr>
    <a:lvl5pPr marL="1828800" algn="ctr" rtl="0" eaLnBrk="0" fontAlgn="base" hangingPunct="0">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K" initials="RK" lastIdx="1" clrIdx="0"/>
  <p:cmAuthor id="1" name="Scarbrough, Tim" initials="ST" lastIdx="22" clrIdx="1"/>
  <p:cmAuthor id="2" name="Grebot, Ben" initials="GB" lastIdx="60" clrIdx="2"/>
  <p:cmAuthor id="3" name="Admin" initials="A" lastIdx="5" clrIdx="3"/>
  <p:cmAuthor id="4" name="OSTERTAG Nicola (ENV)" initials="ON(" lastIdx="3"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BF3"/>
    <a:srgbClr val="FFFFCC"/>
    <a:srgbClr val="006BB7"/>
    <a:srgbClr val="CCFFCC"/>
    <a:srgbClr val="469C23"/>
    <a:srgbClr val="E47E00"/>
    <a:srgbClr val="006BB5"/>
    <a:srgbClr val="FAE600"/>
    <a:srgbClr val="92499E"/>
    <a:srgbClr val="003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750" autoAdjust="0"/>
    <p:restoredTop sz="93528" autoAdjust="0"/>
  </p:normalViewPr>
  <p:slideViewPr>
    <p:cSldViewPr snapToGrid="0" snapToObjects="1">
      <p:cViewPr varScale="1">
        <p:scale>
          <a:sx n="64" d="100"/>
          <a:sy n="64" d="100"/>
        </p:scale>
        <p:origin x="792" y="48"/>
      </p:cViewPr>
      <p:guideLst>
        <p:guide orient="horz" pos="2160"/>
        <p:guide pos="312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66" d="100"/>
        <a:sy n="66" d="100"/>
      </p:scale>
      <p:origin x="0" y="0"/>
    </p:cViewPr>
  </p:sorterViewPr>
  <p:notesViewPr>
    <p:cSldViewPr snapToGrid="0" snapToObjects="1">
      <p:cViewPr varScale="1">
        <p:scale>
          <a:sx n="74" d="100"/>
          <a:sy n="74" d="100"/>
        </p:scale>
        <p:origin x="-159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6332"/>
          </a:xfrm>
          <a:prstGeom prst="rect">
            <a:avLst/>
          </a:prstGeom>
        </p:spPr>
        <p:txBody>
          <a:bodyPr vert="horz" lIns="91568" tIns="45784" rIns="91568" bIns="45784" rtlCol="0"/>
          <a:lstStyle>
            <a:lvl1pPr algn="l">
              <a:defRPr sz="1200"/>
            </a:lvl1pPr>
          </a:lstStyle>
          <a:p>
            <a:endParaRPr lang="en-GB" dirty="0"/>
          </a:p>
        </p:txBody>
      </p:sp>
      <p:sp>
        <p:nvSpPr>
          <p:cNvPr id="3" name="Date Placeholder 2"/>
          <p:cNvSpPr>
            <a:spLocks noGrp="1"/>
          </p:cNvSpPr>
          <p:nvPr>
            <p:ph type="dt" sz="quarter" idx="1"/>
          </p:nvPr>
        </p:nvSpPr>
        <p:spPr>
          <a:xfrm>
            <a:off x="3849899" y="0"/>
            <a:ext cx="2946189" cy="496332"/>
          </a:xfrm>
          <a:prstGeom prst="rect">
            <a:avLst/>
          </a:prstGeom>
        </p:spPr>
        <p:txBody>
          <a:bodyPr vert="horz" lIns="91568" tIns="45784" rIns="91568" bIns="45784" rtlCol="0"/>
          <a:lstStyle>
            <a:lvl1pPr algn="r">
              <a:defRPr sz="1200"/>
            </a:lvl1pPr>
          </a:lstStyle>
          <a:p>
            <a:fld id="{11B1DC3B-4124-4F36-8450-D9947C7952CC}" type="datetimeFigureOut">
              <a:rPr lang="en-GB" smtClean="0"/>
              <a:pPr/>
              <a:t>03/09/2021</a:t>
            </a:fld>
            <a:endParaRPr lang="en-GB" dirty="0"/>
          </a:p>
        </p:txBody>
      </p:sp>
      <p:sp>
        <p:nvSpPr>
          <p:cNvPr id="4" name="Footer Placeholder 3"/>
          <p:cNvSpPr>
            <a:spLocks noGrp="1"/>
          </p:cNvSpPr>
          <p:nvPr>
            <p:ph type="ftr" sz="quarter" idx="2"/>
          </p:nvPr>
        </p:nvSpPr>
        <p:spPr>
          <a:xfrm>
            <a:off x="1" y="9428716"/>
            <a:ext cx="2946189" cy="496332"/>
          </a:xfrm>
          <a:prstGeom prst="rect">
            <a:avLst/>
          </a:prstGeom>
        </p:spPr>
        <p:txBody>
          <a:bodyPr vert="horz" lIns="91568" tIns="45784" rIns="91568" bIns="45784"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899" y="9428716"/>
            <a:ext cx="2946189" cy="496332"/>
          </a:xfrm>
          <a:prstGeom prst="rect">
            <a:avLst/>
          </a:prstGeom>
        </p:spPr>
        <p:txBody>
          <a:bodyPr vert="horz" lIns="91568" tIns="45784" rIns="91568" bIns="45784" rtlCol="0" anchor="b"/>
          <a:lstStyle>
            <a:lvl1pPr algn="r">
              <a:defRPr sz="1200"/>
            </a:lvl1pPr>
          </a:lstStyle>
          <a:p>
            <a:fld id="{7D79ECCD-3A48-46D6-A6ED-652B3852B30C}" type="slidenum">
              <a:rPr lang="en-GB" smtClean="0"/>
              <a:pPr/>
              <a:t>‹#›</a:t>
            </a:fld>
            <a:endParaRPr lang="en-GB" dirty="0"/>
          </a:p>
        </p:txBody>
      </p:sp>
    </p:spTree>
    <p:extLst>
      <p:ext uri="{BB962C8B-B14F-4D97-AF65-F5344CB8AC3E}">
        <p14:creationId xmlns:p14="http://schemas.microsoft.com/office/powerpoint/2010/main" val="3466987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6332"/>
          </a:xfrm>
          <a:prstGeom prst="rect">
            <a:avLst/>
          </a:prstGeom>
        </p:spPr>
        <p:txBody>
          <a:bodyPr vert="horz" lIns="91568" tIns="45784" rIns="91568" bIns="45784" rtlCol="0"/>
          <a:lstStyle>
            <a:lvl1pPr algn="l">
              <a:defRPr sz="1200"/>
            </a:lvl1pPr>
          </a:lstStyle>
          <a:p>
            <a:endParaRPr lang="en-GB" dirty="0"/>
          </a:p>
        </p:txBody>
      </p:sp>
      <p:sp>
        <p:nvSpPr>
          <p:cNvPr id="3" name="Date Placeholder 2"/>
          <p:cNvSpPr>
            <a:spLocks noGrp="1"/>
          </p:cNvSpPr>
          <p:nvPr>
            <p:ph type="dt" idx="1"/>
          </p:nvPr>
        </p:nvSpPr>
        <p:spPr>
          <a:xfrm>
            <a:off x="3849899" y="0"/>
            <a:ext cx="2946189" cy="496332"/>
          </a:xfrm>
          <a:prstGeom prst="rect">
            <a:avLst/>
          </a:prstGeom>
        </p:spPr>
        <p:txBody>
          <a:bodyPr vert="horz" lIns="91568" tIns="45784" rIns="91568" bIns="45784" rtlCol="0"/>
          <a:lstStyle>
            <a:lvl1pPr algn="r">
              <a:defRPr sz="1200"/>
            </a:lvl1pPr>
          </a:lstStyle>
          <a:p>
            <a:fld id="{E54B1F06-4365-4BC0-92CD-27190226DCE5}" type="datetimeFigureOut">
              <a:rPr lang="en-GB" smtClean="0"/>
              <a:pPr/>
              <a:t>03/09/2021</a:t>
            </a:fld>
            <a:endParaRPr lang="en-GB" dirty="0"/>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568" tIns="45784" rIns="91568" bIns="45784"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568" tIns="45784" rIns="91568" bIns="45784"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1" y="9428716"/>
            <a:ext cx="2946189" cy="496332"/>
          </a:xfrm>
          <a:prstGeom prst="rect">
            <a:avLst/>
          </a:prstGeom>
        </p:spPr>
        <p:txBody>
          <a:bodyPr vert="horz" lIns="91568" tIns="45784" rIns="91568" bIns="45784"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899" y="9428716"/>
            <a:ext cx="2946189" cy="496332"/>
          </a:xfrm>
          <a:prstGeom prst="rect">
            <a:avLst/>
          </a:prstGeom>
        </p:spPr>
        <p:txBody>
          <a:bodyPr vert="horz" lIns="91568" tIns="45784" rIns="91568" bIns="45784" rtlCol="0" anchor="b"/>
          <a:lstStyle>
            <a:lvl1pPr algn="r">
              <a:defRPr sz="1200"/>
            </a:lvl1pPr>
          </a:lstStyle>
          <a:p>
            <a:fld id="{C40B5461-B1AB-4B5F-B88D-C91083229F51}" type="slidenum">
              <a:rPr lang="en-GB" smtClean="0"/>
              <a:pPr/>
              <a:t>‹#›</a:t>
            </a:fld>
            <a:endParaRPr lang="en-GB" dirty="0"/>
          </a:p>
        </p:txBody>
      </p:sp>
    </p:spTree>
    <p:extLst>
      <p:ext uri="{BB962C8B-B14F-4D97-AF65-F5344CB8AC3E}">
        <p14:creationId xmlns:p14="http://schemas.microsoft.com/office/powerpoint/2010/main" val="2594201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a:t>Here a general vie of the AgrEE tool is provided</a:t>
            </a:r>
          </a:p>
        </p:txBody>
      </p:sp>
      <p:sp>
        <p:nvSpPr>
          <p:cNvPr id="4" name="Slide Number Placeholder 3"/>
          <p:cNvSpPr>
            <a:spLocks noGrp="1"/>
          </p:cNvSpPr>
          <p:nvPr>
            <p:ph type="sldNum" sz="quarter" idx="5"/>
          </p:nvPr>
        </p:nvSpPr>
        <p:spPr/>
        <p:txBody>
          <a:bodyPr/>
          <a:lstStyle/>
          <a:p>
            <a:fld id="{C40B5461-B1AB-4B5F-B88D-C91083229F51}" type="slidenum">
              <a:rPr lang="en-GB" smtClean="0"/>
              <a:pPr/>
              <a:t>1</a:t>
            </a:fld>
            <a:endParaRPr lang="en-GB" dirty="0"/>
          </a:p>
        </p:txBody>
      </p:sp>
    </p:spTree>
    <p:extLst>
      <p:ext uri="{BB962C8B-B14F-4D97-AF65-F5344CB8AC3E}">
        <p14:creationId xmlns:p14="http://schemas.microsoft.com/office/powerpoint/2010/main" val="4220304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a:t>Here a general vie of the AgrEE tool is provided</a:t>
            </a:r>
          </a:p>
        </p:txBody>
      </p:sp>
      <p:sp>
        <p:nvSpPr>
          <p:cNvPr id="4" name="Slide Number Placeholder 3"/>
          <p:cNvSpPr>
            <a:spLocks noGrp="1"/>
          </p:cNvSpPr>
          <p:nvPr>
            <p:ph type="sldNum" sz="quarter" idx="5"/>
          </p:nvPr>
        </p:nvSpPr>
        <p:spPr/>
        <p:txBody>
          <a:bodyPr/>
          <a:lstStyle/>
          <a:p>
            <a:fld id="{C40B5461-B1AB-4B5F-B88D-C91083229F51}" type="slidenum">
              <a:rPr lang="en-GB" smtClean="0"/>
              <a:pPr/>
              <a:t>2</a:t>
            </a:fld>
            <a:endParaRPr lang="en-GB" dirty="0"/>
          </a:p>
        </p:txBody>
      </p:sp>
    </p:spTree>
    <p:extLst>
      <p:ext uri="{BB962C8B-B14F-4D97-AF65-F5344CB8AC3E}">
        <p14:creationId xmlns:p14="http://schemas.microsoft.com/office/powerpoint/2010/main" val="1436390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sz="1200" dirty="0"/>
              <a:t>AgrEE Tool development is based in the n-flow tool and has chosen to apply the same terminology since the MS are using the N-flow tool in the preparation of their inventories. So the AgrEE tool provides the same outputs as the N-flow tool for 3B (Manure Management=, 3Da2a (Manure applied to soils) and 3Da3 (Urine ans Dung Deposited by Grazing Animals). Estimation of emissions from sector 5B2 are also calculated but at this stage they are not displayed.</a:t>
            </a:r>
          </a:p>
        </p:txBody>
      </p:sp>
      <p:sp>
        <p:nvSpPr>
          <p:cNvPr id="4" name="Slide Number Placeholder 3"/>
          <p:cNvSpPr>
            <a:spLocks noGrp="1"/>
          </p:cNvSpPr>
          <p:nvPr>
            <p:ph type="sldNum" sz="quarter" idx="5"/>
          </p:nvPr>
        </p:nvSpPr>
        <p:spPr/>
        <p:txBody>
          <a:bodyPr/>
          <a:lstStyle/>
          <a:p>
            <a:fld id="{C40B5461-B1AB-4B5F-B88D-C91083229F51}" type="slidenum">
              <a:rPr lang="en-GB" smtClean="0"/>
              <a:pPr/>
              <a:t>3</a:t>
            </a:fld>
            <a:endParaRPr lang="en-GB" dirty="0"/>
          </a:p>
        </p:txBody>
      </p:sp>
    </p:spTree>
    <p:extLst>
      <p:ext uri="{BB962C8B-B14F-4D97-AF65-F5344CB8AC3E}">
        <p14:creationId xmlns:p14="http://schemas.microsoft.com/office/powerpoint/2010/main" val="1914268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a:t>Here the focus is on additional estimations when using the AgrEE tool and when applying Tier 2 method. </a:t>
            </a:r>
          </a:p>
          <a:p>
            <a:r>
              <a:rPr lang="it-IT" dirty="0"/>
              <a:t>Other air pollutants (NMVOC, PM10, PM2.5, TSP, SO2, CO, BC, Heavy Metals, POPs) emissions can be estimated</a:t>
            </a:r>
          </a:p>
          <a:p>
            <a:r>
              <a:rPr lang="it-IT" dirty="0"/>
              <a:t>Also other sectors are included</a:t>
            </a:r>
          </a:p>
          <a:p>
            <a:r>
              <a:rPr lang="it-IT" dirty="0"/>
              <a:t>Livestock subdivisions reflect the MS livestock profiles</a:t>
            </a:r>
          </a:p>
        </p:txBody>
      </p:sp>
      <p:sp>
        <p:nvSpPr>
          <p:cNvPr id="4" name="Slide Number Placeholder 3"/>
          <p:cNvSpPr>
            <a:spLocks noGrp="1"/>
          </p:cNvSpPr>
          <p:nvPr>
            <p:ph type="sldNum" sz="quarter" idx="5"/>
          </p:nvPr>
        </p:nvSpPr>
        <p:spPr/>
        <p:txBody>
          <a:bodyPr/>
          <a:lstStyle/>
          <a:p>
            <a:fld id="{C40B5461-B1AB-4B5F-B88D-C91083229F51}" type="slidenum">
              <a:rPr lang="en-GB" smtClean="0"/>
              <a:pPr/>
              <a:t>4</a:t>
            </a:fld>
            <a:endParaRPr lang="en-GB" dirty="0"/>
          </a:p>
        </p:txBody>
      </p:sp>
    </p:spTree>
    <p:extLst>
      <p:ext uri="{BB962C8B-B14F-4D97-AF65-F5344CB8AC3E}">
        <p14:creationId xmlns:p14="http://schemas.microsoft.com/office/powerpoint/2010/main" val="3535775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hyperlink" Target="http://www.ricardo.com/" TargetMode="External"/><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1.jpeg"/><Relationship Id="rId4" Type="http://schemas.openxmlformats.org/officeDocument/2006/relationships/image" Target="../media/image4.jpg"/></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jpeg"/></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ntent (2-up)">
    <p:spTree>
      <p:nvGrpSpPr>
        <p:cNvPr id="1" name=""/>
        <p:cNvGrpSpPr/>
        <p:nvPr/>
      </p:nvGrpSpPr>
      <p:grpSpPr>
        <a:xfrm>
          <a:off x="0" y="0"/>
          <a:ext cx="0" cy="0"/>
          <a:chOff x="0" y="0"/>
          <a:chExt cx="0" cy="0"/>
        </a:xfrm>
      </p:grpSpPr>
      <p:sp>
        <p:nvSpPr>
          <p:cNvPr id="5" name="phContent3"/>
          <p:cNvSpPr>
            <a:spLocks noGrp="1"/>
          </p:cNvSpPr>
          <p:nvPr>
            <p:ph sz="half" idx="10" hasCustomPrompt="1"/>
          </p:nvPr>
        </p:nvSpPr>
        <p:spPr>
          <a:xfrm>
            <a:off x="381000" y="4581650"/>
            <a:ext cx="9144000" cy="20160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phContent2"/>
          <p:cNvSpPr>
            <a:spLocks noGrp="1"/>
          </p:cNvSpPr>
          <p:nvPr>
            <p:ph sz="half" idx="13" hasCustomPrompt="1"/>
          </p:nvPr>
        </p:nvSpPr>
        <p:spPr>
          <a:xfrm>
            <a:off x="5028600" y="1306514"/>
            <a:ext cx="4496400" cy="31320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4496400" cy="31320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ntent (2-down)">
    <p:spTree>
      <p:nvGrpSpPr>
        <p:cNvPr id="1" name=""/>
        <p:cNvGrpSpPr/>
        <p:nvPr/>
      </p:nvGrpSpPr>
      <p:grpSpPr>
        <a:xfrm>
          <a:off x="0" y="0"/>
          <a:ext cx="0" cy="0"/>
          <a:chOff x="0" y="0"/>
          <a:chExt cx="0" cy="0"/>
        </a:xfrm>
      </p:grpSpPr>
      <p:sp>
        <p:nvSpPr>
          <p:cNvPr id="6" name="phContent3"/>
          <p:cNvSpPr>
            <a:spLocks noGrp="1"/>
          </p:cNvSpPr>
          <p:nvPr>
            <p:ph sz="half" idx="13" hasCustomPrompt="1"/>
          </p:nvPr>
        </p:nvSpPr>
        <p:spPr>
          <a:xfrm>
            <a:off x="5028600" y="4581650"/>
            <a:ext cx="4496400" cy="20160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Content2"/>
          <p:cNvSpPr>
            <a:spLocks noGrp="1"/>
          </p:cNvSpPr>
          <p:nvPr>
            <p:ph sz="half" idx="10" hasCustomPrompt="1"/>
          </p:nvPr>
        </p:nvSpPr>
        <p:spPr>
          <a:xfrm>
            <a:off x="381000" y="4581650"/>
            <a:ext cx="4496400" cy="20160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9144000" cy="31320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Content (2-right)">
    <p:spTree>
      <p:nvGrpSpPr>
        <p:cNvPr id="1" name=""/>
        <p:cNvGrpSpPr/>
        <p:nvPr/>
      </p:nvGrpSpPr>
      <p:grpSpPr>
        <a:xfrm>
          <a:off x="0" y="0"/>
          <a:ext cx="0" cy="0"/>
          <a:chOff x="0" y="0"/>
          <a:chExt cx="0" cy="0"/>
        </a:xfrm>
      </p:grpSpPr>
      <p:sp>
        <p:nvSpPr>
          <p:cNvPr id="6" name="phContent3"/>
          <p:cNvSpPr>
            <a:spLocks noGrp="1"/>
          </p:cNvSpPr>
          <p:nvPr>
            <p:ph sz="half" idx="11" hasCustomPrompt="1"/>
          </p:nvPr>
        </p:nvSpPr>
        <p:spPr>
          <a:xfrm>
            <a:off x="6573000" y="4027250"/>
            <a:ext cx="2952000" cy="25704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2"/>
          <p:cNvSpPr>
            <a:spLocks noGrp="1"/>
          </p:cNvSpPr>
          <p:nvPr>
            <p:ph sz="half" idx="2" hasCustomPrompt="1"/>
          </p:nvPr>
        </p:nvSpPr>
        <p:spPr>
          <a:xfrm>
            <a:off x="6573000" y="1306513"/>
            <a:ext cx="2952000" cy="25704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3"/>
            <a:ext cx="60480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ntent (2-right) with figure titles">
    <p:spTree>
      <p:nvGrpSpPr>
        <p:cNvPr id="1" name=""/>
        <p:cNvGrpSpPr/>
        <p:nvPr/>
      </p:nvGrpSpPr>
      <p:grpSpPr>
        <a:xfrm>
          <a:off x="0" y="0"/>
          <a:ext cx="0" cy="0"/>
          <a:chOff x="0" y="0"/>
          <a:chExt cx="0" cy="0"/>
        </a:xfrm>
      </p:grpSpPr>
      <p:sp>
        <p:nvSpPr>
          <p:cNvPr id="6" name="phContent3"/>
          <p:cNvSpPr>
            <a:spLocks noGrp="1"/>
          </p:cNvSpPr>
          <p:nvPr>
            <p:ph sz="half" idx="11" hasCustomPrompt="1"/>
          </p:nvPr>
        </p:nvSpPr>
        <p:spPr>
          <a:xfrm>
            <a:off x="6573000" y="4028400"/>
            <a:ext cx="2952000" cy="21600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2"/>
          <p:cNvSpPr>
            <a:spLocks noGrp="1"/>
          </p:cNvSpPr>
          <p:nvPr>
            <p:ph sz="half" idx="2" hasCustomPrompt="1"/>
          </p:nvPr>
        </p:nvSpPr>
        <p:spPr>
          <a:xfrm>
            <a:off x="6573600" y="1306512"/>
            <a:ext cx="2952000" cy="21600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phFigure2"/>
          <p:cNvSpPr>
            <a:spLocks noGrp="1"/>
          </p:cNvSpPr>
          <p:nvPr>
            <p:ph type="body" sz="quarter" idx="13" hasCustomPrompt="1"/>
          </p:nvPr>
        </p:nvSpPr>
        <p:spPr>
          <a:xfrm>
            <a:off x="6573000" y="6228318"/>
            <a:ext cx="2952000" cy="369332"/>
          </a:xfrm>
        </p:spPr>
        <p:txBody>
          <a:bodyPr>
            <a:noAutofit/>
          </a:bodyPr>
          <a:lstStyle>
            <a:lvl1pPr marL="0" indent="0" algn="ctr">
              <a:buNone/>
              <a:defRPr sz="1200" b="1"/>
            </a:lvl1pPr>
          </a:lstStyle>
          <a:p>
            <a:pPr lvl="0"/>
            <a:r>
              <a:rPr lang="en-GB" noProof="0" dirty="0"/>
              <a:t>Click to add Figure Title</a:t>
            </a:r>
          </a:p>
        </p:txBody>
      </p:sp>
      <p:sp>
        <p:nvSpPr>
          <p:cNvPr id="7" name="phFigure1"/>
          <p:cNvSpPr>
            <a:spLocks noGrp="1"/>
          </p:cNvSpPr>
          <p:nvPr>
            <p:ph type="body" sz="quarter" idx="12" hasCustomPrompt="1"/>
          </p:nvPr>
        </p:nvSpPr>
        <p:spPr>
          <a:xfrm>
            <a:off x="6573000" y="3507581"/>
            <a:ext cx="2952000" cy="369332"/>
          </a:xfrm>
        </p:spPr>
        <p:txBody>
          <a:bodyPr>
            <a:noAutofit/>
          </a:bodyPr>
          <a:lstStyle>
            <a:lvl1pPr marL="0" indent="0" algn="ctr">
              <a:buNone/>
              <a:defRPr sz="1200" b="1"/>
            </a:lvl1pPr>
          </a:lstStyle>
          <a:p>
            <a:pPr lvl="0"/>
            <a:r>
              <a:rPr lang="en-GB" noProof="0" dirty="0"/>
              <a:t>Click to add Figure Title</a:t>
            </a:r>
          </a:p>
        </p:txBody>
      </p:sp>
      <p:sp>
        <p:nvSpPr>
          <p:cNvPr id="3" name="phContent1"/>
          <p:cNvSpPr>
            <a:spLocks noGrp="1"/>
          </p:cNvSpPr>
          <p:nvPr>
            <p:ph sz="half" idx="1" hasCustomPrompt="1"/>
          </p:nvPr>
        </p:nvSpPr>
        <p:spPr>
          <a:xfrm>
            <a:off x="381000" y="1306513"/>
            <a:ext cx="60480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Content (2-left)">
    <p:spTree>
      <p:nvGrpSpPr>
        <p:cNvPr id="1" name=""/>
        <p:cNvGrpSpPr/>
        <p:nvPr/>
      </p:nvGrpSpPr>
      <p:grpSpPr>
        <a:xfrm>
          <a:off x="0" y="0"/>
          <a:ext cx="0" cy="0"/>
          <a:chOff x="0" y="0"/>
          <a:chExt cx="0" cy="0"/>
        </a:xfrm>
      </p:grpSpPr>
      <p:sp>
        <p:nvSpPr>
          <p:cNvPr id="6" name="phContent3"/>
          <p:cNvSpPr>
            <a:spLocks noGrp="1"/>
          </p:cNvSpPr>
          <p:nvPr>
            <p:ph sz="half" idx="11" hasCustomPrompt="1"/>
          </p:nvPr>
        </p:nvSpPr>
        <p:spPr>
          <a:xfrm>
            <a:off x="381000" y="4027250"/>
            <a:ext cx="2952000" cy="25704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2"/>
          <p:cNvSpPr>
            <a:spLocks noGrp="1"/>
          </p:cNvSpPr>
          <p:nvPr>
            <p:ph sz="half" idx="2" hasCustomPrompt="1"/>
          </p:nvPr>
        </p:nvSpPr>
        <p:spPr>
          <a:xfrm>
            <a:off x="381000" y="1306513"/>
            <a:ext cx="2952000" cy="25704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477600" y="1306513"/>
            <a:ext cx="60480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ntent (2-left) with figure titles">
    <p:spTree>
      <p:nvGrpSpPr>
        <p:cNvPr id="1" name=""/>
        <p:cNvGrpSpPr/>
        <p:nvPr/>
      </p:nvGrpSpPr>
      <p:grpSpPr>
        <a:xfrm>
          <a:off x="0" y="0"/>
          <a:ext cx="0" cy="0"/>
          <a:chOff x="0" y="0"/>
          <a:chExt cx="0" cy="0"/>
        </a:xfrm>
      </p:grpSpPr>
      <p:sp>
        <p:nvSpPr>
          <p:cNvPr id="6" name="phContent3"/>
          <p:cNvSpPr>
            <a:spLocks noGrp="1"/>
          </p:cNvSpPr>
          <p:nvPr>
            <p:ph sz="half" idx="11" hasCustomPrompt="1"/>
          </p:nvPr>
        </p:nvSpPr>
        <p:spPr>
          <a:xfrm>
            <a:off x="381000" y="4028400"/>
            <a:ext cx="2952000" cy="21600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2"/>
          <p:cNvSpPr>
            <a:spLocks noGrp="1"/>
          </p:cNvSpPr>
          <p:nvPr>
            <p:ph sz="half" idx="2" hasCustomPrompt="1"/>
          </p:nvPr>
        </p:nvSpPr>
        <p:spPr>
          <a:xfrm>
            <a:off x="381000" y="1306512"/>
            <a:ext cx="2952000" cy="21600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phFigure2"/>
          <p:cNvSpPr>
            <a:spLocks noGrp="1"/>
          </p:cNvSpPr>
          <p:nvPr>
            <p:ph type="body" sz="quarter" idx="13" hasCustomPrompt="1"/>
          </p:nvPr>
        </p:nvSpPr>
        <p:spPr>
          <a:xfrm>
            <a:off x="381000" y="6228318"/>
            <a:ext cx="2952000" cy="369332"/>
          </a:xfrm>
        </p:spPr>
        <p:txBody>
          <a:bodyPr>
            <a:noAutofit/>
          </a:bodyPr>
          <a:lstStyle>
            <a:lvl1pPr marL="0" indent="0" algn="ctr">
              <a:buNone/>
              <a:defRPr sz="1200" b="1"/>
            </a:lvl1pPr>
          </a:lstStyle>
          <a:p>
            <a:pPr lvl="0"/>
            <a:r>
              <a:rPr lang="en-GB" noProof="0" dirty="0"/>
              <a:t>Click to add Figure Title</a:t>
            </a:r>
          </a:p>
        </p:txBody>
      </p:sp>
      <p:sp>
        <p:nvSpPr>
          <p:cNvPr id="7" name="phFigure1"/>
          <p:cNvSpPr>
            <a:spLocks noGrp="1"/>
          </p:cNvSpPr>
          <p:nvPr>
            <p:ph type="body" sz="quarter" idx="12" hasCustomPrompt="1"/>
          </p:nvPr>
        </p:nvSpPr>
        <p:spPr>
          <a:xfrm>
            <a:off x="381000" y="3507581"/>
            <a:ext cx="2952000" cy="369332"/>
          </a:xfrm>
        </p:spPr>
        <p:txBody>
          <a:bodyPr>
            <a:noAutofit/>
          </a:bodyPr>
          <a:lstStyle>
            <a:lvl1pPr marL="0" indent="0" algn="ctr">
              <a:buNone/>
              <a:defRPr sz="1200" b="1"/>
            </a:lvl1pPr>
          </a:lstStyle>
          <a:p>
            <a:pPr lvl="0"/>
            <a:r>
              <a:rPr lang="en-GB" noProof="0" dirty="0"/>
              <a:t>Click to add Figure Title</a:t>
            </a:r>
          </a:p>
        </p:txBody>
      </p:sp>
      <p:sp>
        <p:nvSpPr>
          <p:cNvPr id="3" name="phContent1"/>
          <p:cNvSpPr>
            <a:spLocks noGrp="1"/>
          </p:cNvSpPr>
          <p:nvPr>
            <p:ph sz="half" idx="1" hasCustomPrompt="1"/>
          </p:nvPr>
        </p:nvSpPr>
        <p:spPr>
          <a:xfrm>
            <a:off x="3477600" y="1306513"/>
            <a:ext cx="60480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 Content">
    <p:spTree>
      <p:nvGrpSpPr>
        <p:cNvPr id="1" name=""/>
        <p:cNvGrpSpPr/>
        <p:nvPr/>
      </p:nvGrpSpPr>
      <p:grpSpPr>
        <a:xfrm>
          <a:off x="0" y="0"/>
          <a:ext cx="0" cy="0"/>
          <a:chOff x="0" y="0"/>
          <a:chExt cx="0" cy="0"/>
        </a:xfrm>
      </p:grpSpPr>
      <p:sp>
        <p:nvSpPr>
          <p:cNvPr id="6" name="phContent4"/>
          <p:cNvSpPr>
            <a:spLocks noGrp="1"/>
          </p:cNvSpPr>
          <p:nvPr>
            <p:ph sz="half" idx="11" hasCustomPrompt="1"/>
          </p:nvPr>
        </p:nvSpPr>
        <p:spPr>
          <a:xfrm>
            <a:off x="5029200" y="4028283"/>
            <a:ext cx="4495800" cy="256936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Content3"/>
          <p:cNvSpPr>
            <a:spLocks noGrp="1"/>
          </p:cNvSpPr>
          <p:nvPr>
            <p:ph sz="half" idx="10" hasCustomPrompt="1"/>
          </p:nvPr>
        </p:nvSpPr>
        <p:spPr>
          <a:xfrm>
            <a:off x="381000" y="4028283"/>
            <a:ext cx="4495800" cy="256936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2"/>
          <p:cNvSpPr>
            <a:spLocks noGrp="1"/>
          </p:cNvSpPr>
          <p:nvPr>
            <p:ph sz="half" idx="2" hasCustomPrompt="1"/>
          </p:nvPr>
        </p:nvSpPr>
        <p:spPr>
          <a:xfrm>
            <a:off x="5029200" y="1306514"/>
            <a:ext cx="4495800" cy="256936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4495800" cy="256936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Content (large-left)">
    <p:spTree>
      <p:nvGrpSpPr>
        <p:cNvPr id="1" name=""/>
        <p:cNvGrpSpPr/>
        <p:nvPr/>
      </p:nvGrpSpPr>
      <p:grpSpPr>
        <a:xfrm>
          <a:off x="0" y="0"/>
          <a:ext cx="0" cy="0"/>
          <a:chOff x="0" y="0"/>
          <a:chExt cx="0" cy="0"/>
        </a:xfrm>
      </p:grpSpPr>
      <p:sp>
        <p:nvSpPr>
          <p:cNvPr id="6" name="phContent4"/>
          <p:cNvSpPr>
            <a:spLocks noGrp="1"/>
          </p:cNvSpPr>
          <p:nvPr>
            <p:ph sz="half" idx="11" hasCustomPrompt="1"/>
          </p:nvPr>
        </p:nvSpPr>
        <p:spPr>
          <a:xfrm>
            <a:off x="6573000" y="4027250"/>
            <a:ext cx="2952000" cy="25704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2"/>
          <p:cNvSpPr>
            <a:spLocks noGrp="1"/>
          </p:cNvSpPr>
          <p:nvPr>
            <p:ph sz="half" idx="2" hasCustomPrompt="1"/>
          </p:nvPr>
        </p:nvSpPr>
        <p:spPr>
          <a:xfrm>
            <a:off x="6573000" y="1306512"/>
            <a:ext cx="2952000" cy="2570402"/>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phContent3"/>
          <p:cNvSpPr>
            <a:spLocks noGrp="1"/>
          </p:cNvSpPr>
          <p:nvPr>
            <p:ph sz="half" idx="14" hasCustomPrompt="1"/>
          </p:nvPr>
        </p:nvSpPr>
        <p:spPr>
          <a:xfrm>
            <a:off x="381000" y="4027250"/>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 Content (large-left) with figure titles">
    <p:spTree>
      <p:nvGrpSpPr>
        <p:cNvPr id="1" name=""/>
        <p:cNvGrpSpPr/>
        <p:nvPr/>
      </p:nvGrpSpPr>
      <p:grpSpPr>
        <a:xfrm>
          <a:off x="0" y="0"/>
          <a:ext cx="0" cy="0"/>
          <a:chOff x="0" y="0"/>
          <a:chExt cx="0" cy="0"/>
        </a:xfrm>
      </p:grpSpPr>
      <p:sp>
        <p:nvSpPr>
          <p:cNvPr id="6" name="phContent4"/>
          <p:cNvSpPr>
            <a:spLocks noGrp="1"/>
          </p:cNvSpPr>
          <p:nvPr>
            <p:ph sz="half" idx="11" hasCustomPrompt="1"/>
          </p:nvPr>
        </p:nvSpPr>
        <p:spPr>
          <a:xfrm>
            <a:off x="6572999" y="4027250"/>
            <a:ext cx="2952000" cy="2165068"/>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phFigure2"/>
          <p:cNvSpPr>
            <a:spLocks noGrp="1"/>
          </p:cNvSpPr>
          <p:nvPr>
            <p:ph type="body" sz="quarter" idx="13" hasCustomPrompt="1"/>
          </p:nvPr>
        </p:nvSpPr>
        <p:spPr>
          <a:xfrm>
            <a:off x="6572999" y="6228318"/>
            <a:ext cx="2952000" cy="369332"/>
          </a:xfrm>
        </p:spPr>
        <p:txBody>
          <a:bodyPr>
            <a:noAutofit/>
          </a:bodyPr>
          <a:lstStyle>
            <a:lvl1pPr marL="0" indent="0" algn="ctr">
              <a:buNone/>
              <a:defRPr sz="1200" b="1"/>
            </a:lvl1pPr>
          </a:lstStyle>
          <a:p>
            <a:pPr lvl="0"/>
            <a:r>
              <a:rPr lang="en-GB" noProof="0" dirty="0"/>
              <a:t>Click to add Figure Title</a:t>
            </a:r>
          </a:p>
        </p:txBody>
      </p:sp>
      <p:sp>
        <p:nvSpPr>
          <p:cNvPr id="4" name="phContent2"/>
          <p:cNvSpPr>
            <a:spLocks noGrp="1"/>
          </p:cNvSpPr>
          <p:nvPr>
            <p:ph sz="half" idx="2" hasCustomPrompt="1"/>
          </p:nvPr>
        </p:nvSpPr>
        <p:spPr>
          <a:xfrm>
            <a:off x="6572999" y="1306512"/>
            <a:ext cx="2952000" cy="21600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Figure1"/>
          <p:cNvSpPr>
            <a:spLocks noGrp="1"/>
          </p:cNvSpPr>
          <p:nvPr>
            <p:ph type="body" sz="quarter" idx="12" hasCustomPrompt="1"/>
          </p:nvPr>
        </p:nvSpPr>
        <p:spPr>
          <a:xfrm>
            <a:off x="6572999" y="3507581"/>
            <a:ext cx="2952000" cy="369332"/>
          </a:xfrm>
        </p:spPr>
        <p:txBody>
          <a:bodyPr>
            <a:noAutofit/>
          </a:bodyPr>
          <a:lstStyle>
            <a:lvl1pPr marL="0" indent="0" algn="ctr">
              <a:buNone/>
              <a:defRPr sz="1200" b="1"/>
            </a:lvl1pPr>
          </a:lstStyle>
          <a:p>
            <a:pPr lvl="0"/>
            <a:r>
              <a:rPr lang="en-GB" noProof="0" dirty="0"/>
              <a:t>Click to add Figure Title</a:t>
            </a:r>
          </a:p>
        </p:txBody>
      </p:sp>
      <p:sp>
        <p:nvSpPr>
          <p:cNvPr id="9" name="phContent3"/>
          <p:cNvSpPr>
            <a:spLocks noGrp="1"/>
          </p:cNvSpPr>
          <p:nvPr>
            <p:ph sz="half" idx="14" hasCustomPrompt="1"/>
          </p:nvPr>
        </p:nvSpPr>
        <p:spPr>
          <a:xfrm>
            <a:off x="381000" y="4027250"/>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ontent (large-right)">
    <p:spTree>
      <p:nvGrpSpPr>
        <p:cNvPr id="1" name=""/>
        <p:cNvGrpSpPr/>
        <p:nvPr/>
      </p:nvGrpSpPr>
      <p:grpSpPr>
        <a:xfrm>
          <a:off x="0" y="0"/>
          <a:ext cx="0" cy="0"/>
          <a:chOff x="0" y="0"/>
          <a:chExt cx="0" cy="0"/>
        </a:xfrm>
      </p:grpSpPr>
      <p:sp>
        <p:nvSpPr>
          <p:cNvPr id="6" name="phContent4"/>
          <p:cNvSpPr>
            <a:spLocks noGrp="1"/>
          </p:cNvSpPr>
          <p:nvPr>
            <p:ph sz="half" idx="11" hasCustomPrompt="1"/>
          </p:nvPr>
        </p:nvSpPr>
        <p:spPr>
          <a:xfrm>
            <a:off x="381000" y="4027250"/>
            <a:ext cx="2952000" cy="25704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2"/>
          <p:cNvSpPr>
            <a:spLocks noGrp="1"/>
          </p:cNvSpPr>
          <p:nvPr>
            <p:ph sz="half" idx="2" hasCustomPrompt="1"/>
          </p:nvPr>
        </p:nvSpPr>
        <p:spPr>
          <a:xfrm>
            <a:off x="381000" y="1306512"/>
            <a:ext cx="2952000" cy="2570402"/>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phContent3"/>
          <p:cNvSpPr>
            <a:spLocks noGrp="1"/>
          </p:cNvSpPr>
          <p:nvPr>
            <p:ph sz="half" idx="14" hasCustomPrompt="1"/>
          </p:nvPr>
        </p:nvSpPr>
        <p:spPr>
          <a:xfrm>
            <a:off x="3476999" y="4027250"/>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476999" y="1306514"/>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phContent1"/>
          <p:cNvSpPr>
            <a:spLocks noGrp="1"/>
          </p:cNvSpPr>
          <p:nvPr>
            <p:ph idx="1" hasCustomPrompt="1"/>
          </p:nvPr>
        </p:nvSpPr>
        <p:spPr/>
        <p:txBody>
          <a:bodyPr/>
          <a:lstStyle>
            <a:lvl1pPr>
              <a:defRPr/>
            </a:lvl1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8" name="Title 7"/>
          <p:cNvSpPr>
            <a:spLocks noGrp="1"/>
          </p:cNvSpPr>
          <p:nvPr>
            <p:ph type="title" hasCustomPrompt="1"/>
          </p:nvPr>
        </p:nvSpPr>
        <p:spPr/>
        <p:txBody>
          <a:bodyPr/>
          <a:lstStyle>
            <a:lvl1pPr>
              <a:defRPr/>
            </a:lvl1pPr>
          </a:lstStyle>
          <a:p>
            <a:r>
              <a:rPr lang="en-GB"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 Content (large-right) with figure titles">
    <p:spTree>
      <p:nvGrpSpPr>
        <p:cNvPr id="1" name=""/>
        <p:cNvGrpSpPr/>
        <p:nvPr/>
      </p:nvGrpSpPr>
      <p:grpSpPr>
        <a:xfrm>
          <a:off x="0" y="0"/>
          <a:ext cx="0" cy="0"/>
          <a:chOff x="0" y="0"/>
          <a:chExt cx="0" cy="0"/>
        </a:xfrm>
      </p:grpSpPr>
      <p:sp>
        <p:nvSpPr>
          <p:cNvPr id="6" name="phContent4"/>
          <p:cNvSpPr>
            <a:spLocks noGrp="1"/>
          </p:cNvSpPr>
          <p:nvPr>
            <p:ph sz="half" idx="11" hasCustomPrompt="1"/>
          </p:nvPr>
        </p:nvSpPr>
        <p:spPr>
          <a:xfrm>
            <a:off x="381000" y="4027250"/>
            <a:ext cx="2952000" cy="2165068"/>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phFigure2"/>
          <p:cNvSpPr>
            <a:spLocks noGrp="1"/>
          </p:cNvSpPr>
          <p:nvPr>
            <p:ph type="body" sz="quarter" idx="13" hasCustomPrompt="1"/>
          </p:nvPr>
        </p:nvSpPr>
        <p:spPr>
          <a:xfrm>
            <a:off x="381000" y="6228318"/>
            <a:ext cx="2952000" cy="369332"/>
          </a:xfrm>
        </p:spPr>
        <p:txBody>
          <a:bodyPr>
            <a:noAutofit/>
          </a:bodyPr>
          <a:lstStyle>
            <a:lvl1pPr marL="0" indent="0" algn="ctr">
              <a:buNone/>
              <a:defRPr sz="1200" b="1"/>
            </a:lvl1pPr>
          </a:lstStyle>
          <a:p>
            <a:pPr lvl="0"/>
            <a:r>
              <a:rPr lang="en-GB" noProof="0" dirty="0"/>
              <a:t>Click to add Figure Title</a:t>
            </a:r>
          </a:p>
        </p:txBody>
      </p:sp>
      <p:sp>
        <p:nvSpPr>
          <p:cNvPr id="4" name="phContent2"/>
          <p:cNvSpPr>
            <a:spLocks noGrp="1"/>
          </p:cNvSpPr>
          <p:nvPr>
            <p:ph sz="half" idx="2" hasCustomPrompt="1"/>
          </p:nvPr>
        </p:nvSpPr>
        <p:spPr>
          <a:xfrm>
            <a:off x="381000" y="1306512"/>
            <a:ext cx="2952000" cy="21600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Figure1"/>
          <p:cNvSpPr>
            <a:spLocks noGrp="1"/>
          </p:cNvSpPr>
          <p:nvPr>
            <p:ph type="body" sz="quarter" idx="12" hasCustomPrompt="1"/>
          </p:nvPr>
        </p:nvSpPr>
        <p:spPr>
          <a:xfrm>
            <a:off x="381000" y="3507581"/>
            <a:ext cx="2952000" cy="369332"/>
          </a:xfrm>
        </p:spPr>
        <p:txBody>
          <a:bodyPr>
            <a:noAutofit/>
          </a:bodyPr>
          <a:lstStyle>
            <a:lvl1pPr marL="0" indent="0" algn="ctr">
              <a:buNone/>
              <a:defRPr sz="1200" b="1"/>
            </a:lvl1pPr>
          </a:lstStyle>
          <a:p>
            <a:pPr lvl="0"/>
            <a:r>
              <a:rPr lang="en-GB" noProof="0" dirty="0"/>
              <a:t>Click to add Figure Title</a:t>
            </a:r>
          </a:p>
        </p:txBody>
      </p:sp>
      <p:sp>
        <p:nvSpPr>
          <p:cNvPr id="9" name="phContent3"/>
          <p:cNvSpPr>
            <a:spLocks noGrp="1"/>
          </p:cNvSpPr>
          <p:nvPr>
            <p:ph sz="half" idx="14" hasCustomPrompt="1"/>
          </p:nvPr>
        </p:nvSpPr>
        <p:spPr>
          <a:xfrm>
            <a:off x="3476999" y="4027250"/>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476999" y="1306512"/>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Content Brickwall-A">
    <p:spTree>
      <p:nvGrpSpPr>
        <p:cNvPr id="1" name=""/>
        <p:cNvGrpSpPr/>
        <p:nvPr/>
      </p:nvGrpSpPr>
      <p:grpSpPr>
        <a:xfrm>
          <a:off x="0" y="0"/>
          <a:ext cx="0" cy="0"/>
          <a:chOff x="0" y="0"/>
          <a:chExt cx="0" cy="0"/>
        </a:xfrm>
      </p:grpSpPr>
      <p:sp>
        <p:nvSpPr>
          <p:cNvPr id="6" name="phContent4"/>
          <p:cNvSpPr>
            <a:spLocks noGrp="1"/>
          </p:cNvSpPr>
          <p:nvPr>
            <p:ph sz="half" idx="11" hasCustomPrompt="1"/>
          </p:nvPr>
        </p:nvSpPr>
        <p:spPr>
          <a:xfrm>
            <a:off x="3477000" y="4028283"/>
            <a:ext cx="6048000" cy="256936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Content3"/>
          <p:cNvSpPr>
            <a:spLocks noGrp="1"/>
          </p:cNvSpPr>
          <p:nvPr>
            <p:ph sz="half" idx="10" hasCustomPrompt="1"/>
          </p:nvPr>
        </p:nvSpPr>
        <p:spPr>
          <a:xfrm>
            <a:off x="381000" y="4028283"/>
            <a:ext cx="2952000" cy="256936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2"/>
          <p:cNvSpPr>
            <a:spLocks noGrp="1"/>
          </p:cNvSpPr>
          <p:nvPr>
            <p:ph sz="half" idx="2" hasCustomPrompt="1"/>
          </p:nvPr>
        </p:nvSpPr>
        <p:spPr>
          <a:xfrm>
            <a:off x="6573000" y="1306514"/>
            <a:ext cx="2952000" cy="256936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6048000" cy="256936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Content Brickwall-A with figure titles">
    <p:spTree>
      <p:nvGrpSpPr>
        <p:cNvPr id="1" name=""/>
        <p:cNvGrpSpPr/>
        <p:nvPr/>
      </p:nvGrpSpPr>
      <p:grpSpPr>
        <a:xfrm>
          <a:off x="0" y="0"/>
          <a:ext cx="0" cy="0"/>
          <a:chOff x="0" y="0"/>
          <a:chExt cx="0" cy="0"/>
        </a:xfrm>
      </p:grpSpPr>
      <p:sp>
        <p:nvSpPr>
          <p:cNvPr id="6" name="phContent4"/>
          <p:cNvSpPr>
            <a:spLocks noGrp="1"/>
          </p:cNvSpPr>
          <p:nvPr>
            <p:ph sz="half" idx="11" hasCustomPrompt="1"/>
          </p:nvPr>
        </p:nvSpPr>
        <p:spPr>
          <a:xfrm>
            <a:off x="381000" y="4027250"/>
            <a:ext cx="2952000" cy="2165068"/>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phFigure2"/>
          <p:cNvSpPr>
            <a:spLocks noGrp="1"/>
          </p:cNvSpPr>
          <p:nvPr>
            <p:ph type="body" sz="quarter" idx="13" hasCustomPrompt="1"/>
          </p:nvPr>
        </p:nvSpPr>
        <p:spPr>
          <a:xfrm>
            <a:off x="381000" y="6228318"/>
            <a:ext cx="2952000" cy="369332"/>
          </a:xfrm>
        </p:spPr>
        <p:txBody>
          <a:bodyPr>
            <a:noAutofit/>
          </a:bodyPr>
          <a:lstStyle>
            <a:lvl1pPr marL="0" indent="0" algn="ctr">
              <a:buNone/>
              <a:defRPr sz="1200" b="1"/>
            </a:lvl1pPr>
          </a:lstStyle>
          <a:p>
            <a:pPr lvl="0"/>
            <a:r>
              <a:rPr lang="en-GB" noProof="0" dirty="0"/>
              <a:t>Click to add Figure Title</a:t>
            </a:r>
          </a:p>
        </p:txBody>
      </p:sp>
      <p:sp>
        <p:nvSpPr>
          <p:cNvPr id="4" name="phContent2"/>
          <p:cNvSpPr>
            <a:spLocks noGrp="1"/>
          </p:cNvSpPr>
          <p:nvPr>
            <p:ph sz="half" idx="2" hasCustomPrompt="1"/>
          </p:nvPr>
        </p:nvSpPr>
        <p:spPr>
          <a:xfrm>
            <a:off x="6572999" y="1306512"/>
            <a:ext cx="2952000" cy="21600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Figure1"/>
          <p:cNvSpPr>
            <a:spLocks noGrp="1"/>
          </p:cNvSpPr>
          <p:nvPr>
            <p:ph type="body" sz="quarter" idx="12" hasCustomPrompt="1"/>
          </p:nvPr>
        </p:nvSpPr>
        <p:spPr>
          <a:xfrm>
            <a:off x="6572999" y="3507581"/>
            <a:ext cx="2952000" cy="369332"/>
          </a:xfrm>
        </p:spPr>
        <p:txBody>
          <a:bodyPr>
            <a:noAutofit/>
          </a:bodyPr>
          <a:lstStyle>
            <a:lvl1pPr marL="0" indent="0" algn="ctr">
              <a:buNone/>
              <a:defRPr sz="1200" b="1"/>
            </a:lvl1pPr>
          </a:lstStyle>
          <a:p>
            <a:pPr lvl="0"/>
            <a:r>
              <a:rPr lang="en-GB" noProof="0" dirty="0"/>
              <a:t>Click to add Figure Title</a:t>
            </a:r>
          </a:p>
        </p:txBody>
      </p:sp>
      <p:sp>
        <p:nvSpPr>
          <p:cNvPr id="9" name="phContent3"/>
          <p:cNvSpPr>
            <a:spLocks noGrp="1"/>
          </p:cNvSpPr>
          <p:nvPr>
            <p:ph sz="half" idx="14" hasCustomPrompt="1"/>
          </p:nvPr>
        </p:nvSpPr>
        <p:spPr>
          <a:xfrm>
            <a:off x="3476999" y="4027250"/>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 Content Brickwall-B">
    <p:spTree>
      <p:nvGrpSpPr>
        <p:cNvPr id="1" name=""/>
        <p:cNvGrpSpPr/>
        <p:nvPr/>
      </p:nvGrpSpPr>
      <p:grpSpPr>
        <a:xfrm>
          <a:off x="0" y="0"/>
          <a:ext cx="0" cy="0"/>
          <a:chOff x="0" y="0"/>
          <a:chExt cx="0" cy="0"/>
        </a:xfrm>
      </p:grpSpPr>
      <p:sp>
        <p:nvSpPr>
          <p:cNvPr id="6" name="phContent4"/>
          <p:cNvSpPr>
            <a:spLocks noGrp="1"/>
          </p:cNvSpPr>
          <p:nvPr>
            <p:ph sz="half" idx="11" hasCustomPrompt="1"/>
          </p:nvPr>
        </p:nvSpPr>
        <p:spPr>
          <a:xfrm>
            <a:off x="6572999" y="4027250"/>
            <a:ext cx="2952000" cy="25704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2"/>
          <p:cNvSpPr>
            <a:spLocks noGrp="1"/>
          </p:cNvSpPr>
          <p:nvPr>
            <p:ph sz="half" idx="2" hasCustomPrompt="1"/>
          </p:nvPr>
        </p:nvSpPr>
        <p:spPr>
          <a:xfrm>
            <a:off x="381000" y="1306512"/>
            <a:ext cx="2952000" cy="2570402"/>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phContent3"/>
          <p:cNvSpPr>
            <a:spLocks noGrp="1"/>
          </p:cNvSpPr>
          <p:nvPr>
            <p:ph sz="half" idx="14" hasCustomPrompt="1"/>
          </p:nvPr>
        </p:nvSpPr>
        <p:spPr>
          <a:xfrm>
            <a:off x="381000" y="4027250"/>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476999" y="1306514"/>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 Content Brickwall-B with figure titles">
    <p:spTree>
      <p:nvGrpSpPr>
        <p:cNvPr id="1" name=""/>
        <p:cNvGrpSpPr/>
        <p:nvPr/>
      </p:nvGrpSpPr>
      <p:grpSpPr>
        <a:xfrm>
          <a:off x="0" y="0"/>
          <a:ext cx="0" cy="0"/>
          <a:chOff x="0" y="0"/>
          <a:chExt cx="0" cy="0"/>
        </a:xfrm>
      </p:grpSpPr>
      <p:sp>
        <p:nvSpPr>
          <p:cNvPr id="6" name="phContent4"/>
          <p:cNvSpPr>
            <a:spLocks noGrp="1"/>
          </p:cNvSpPr>
          <p:nvPr>
            <p:ph sz="half" idx="11" hasCustomPrompt="1"/>
          </p:nvPr>
        </p:nvSpPr>
        <p:spPr>
          <a:xfrm>
            <a:off x="6572999" y="4027250"/>
            <a:ext cx="2952000" cy="2165068"/>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phFigure2"/>
          <p:cNvSpPr>
            <a:spLocks noGrp="1"/>
          </p:cNvSpPr>
          <p:nvPr>
            <p:ph type="body" sz="quarter" idx="13" hasCustomPrompt="1"/>
          </p:nvPr>
        </p:nvSpPr>
        <p:spPr>
          <a:xfrm>
            <a:off x="6572999" y="6228318"/>
            <a:ext cx="2952000" cy="369332"/>
          </a:xfrm>
        </p:spPr>
        <p:txBody>
          <a:bodyPr>
            <a:noAutofit/>
          </a:bodyPr>
          <a:lstStyle>
            <a:lvl1pPr marL="0" indent="0" algn="ctr">
              <a:buNone/>
              <a:defRPr sz="1200" b="1"/>
            </a:lvl1pPr>
          </a:lstStyle>
          <a:p>
            <a:pPr lvl="0"/>
            <a:r>
              <a:rPr lang="en-GB" noProof="0" dirty="0"/>
              <a:t>Click to add Figure Title</a:t>
            </a:r>
          </a:p>
        </p:txBody>
      </p:sp>
      <p:sp>
        <p:nvSpPr>
          <p:cNvPr id="4" name="phContent2"/>
          <p:cNvSpPr>
            <a:spLocks noGrp="1"/>
          </p:cNvSpPr>
          <p:nvPr>
            <p:ph sz="half" idx="2" hasCustomPrompt="1"/>
          </p:nvPr>
        </p:nvSpPr>
        <p:spPr>
          <a:xfrm>
            <a:off x="381000" y="1306512"/>
            <a:ext cx="2952000" cy="2160000"/>
          </a:xfrm>
        </p:spPr>
        <p:txBody>
          <a:bodyPr/>
          <a:lstStyle>
            <a:lvl1pPr>
              <a:spcBef>
                <a:spcPts val="500"/>
              </a:spcBef>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Figure1"/>
          <p:cNvSpPr>
            <a:spLocks noGrp="1"/>
          </p:cNvSpPr>
          <p:nvPr>
            <p:ph type="body" sz="quarter" idx="12" hasCustomPrompt="1"/>
          </p:nvPr>
        </p:nvSpPr>
        <p:spPr>
          <a:xfrm>
            <a:off x="381000" y="3507581"/>
            <a:ext cx="2952000" cy="369332"/>
          </a:xfrm>
        </p:spPr>
        <p:txBody>
          <a:bodyPr>
            <a:noAutofit/>
          </a:bodyPr>
          <a:lstStyle>
            <a:lvl1pPr marL="0" indent="0" algn="ctr">
              <a:buNone/>
              <a:defRPr sz="1200" b="1"/>
            </a:lvl1pPr>
          </a:lstStyle>
          <a:p>
            <a:pPr lvl="0"/>
            <a:r>
              <a:rPr lang="en-GB" noProof="0" dirty="0"/>
              <a:t>Click to add Figure Title</a:t>
            </a:r>
          </a:p>
        </p:txBody>
      </p:sp>
      <p:sp>
        <p:nvSpPr>
          <p:cNvPr id="9" name="phContent3"/>
          <p:cNvSpPr>
            <a:spLocks noGrp="1"/>
          </p:cNvSpPr>
          <p:nvPr>
            <p:ph sz="half" idx="14" hasCustomPrompt="1"/>
          </p:nvPr>
        </p:nvSpPr>
        <p:spPr>
          <a:xfrm>
            <a:off x="381000" y="4027250"/>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476999" y="1306514"/>
            <a:ext cx="6048000" cy="25704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 Content (&lt;=14pt text)">
    <p:spTree>
      <p:nvGrpSpPr>
        <p:cNvPr id="1" name=""/>
        <p:cNvGrpSpPr/>
        <p:nvPr/>
      </p:nvGrpSpPr>
      <p:grpSpPr>
        <a:xfrm>
          <a:off x="0" y="0"/>
          <a:ext cx="0" cy="0"/>
          <a:chOff x="0" y="0"/>
          <a:chExt cx="0" cy="0"/>
        </a:xfrm>
      </p:grpSpPr>
      <p:sp>
        <p:nvSpPr>
          <p:cNvPr id="12" name="phContent3"/>
          <p:cNvSpPr>
            <a:spLocks noGrp="1"/>
          </p:cNvSpPr>
          <p:nvPr>
            <p:ph sz="half" idx="15" hasCustomPrompt="1"/>
          </p:nvPr>
        </p:nvSpPr>
        <p:spPr>
          <a:xfrm>
            <a:off x="6573000" y="1306514"/>
            <a:ext cx="2952000" cy="5291136"/>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3477000" y="1306514"/>
            <a:ext cx="2952000" cy="5291136"/>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2952000" cy="5291136"/>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 Content (&lt;=12pt text)">
    <p:spTree>
      <p:nvGrpSpPr>
        <p:cNvPr id="1" name=""/>
        <p:cNvGrpSpPr/>
        <p:nvPr/>
      </p:nvGrpSpPr>
      <p:grpSpPr>
        <a:xfrm>
          <a:off x="0" y="0"/>
          <a:ext cx="0" cy="0"/>
          <a:chOff x="0" y="0"/>
          <a:chExt cx="0" cy="0"/>
        </a:xfrm>
      </p:grpSpPr>
      <p:sp>
        <p:nvSpPr>
          <p:cNvPr id="23" name="phContent4"/>
          <p:cNvSpPr>
            <a:spLocks noGrp="1"/>
          </p:cNvSpPr>
          <p:nvPr>
            <p:ph sz="half" idx="21" hasCustomPrompt="1"/>
          </p:nvPr>
        </p:nvSpPr>
        <p:spPr>
          <a:xfrm>
            <a:off x="7344540" y="1306512"/>
            <a:ext cx="2178000" cy="5291137"/>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phContent3"/>
          <p:cNvSpPr>
            <a:spLocks noGrp="1"/>
          </p:cNvSpPr>
          <p:nvPr>
            <p:ph sz="half" idx="15" hasCustomPrompt="1"/>
          </p:nvPr>
        </p:nvSpPr>
        <p:spPr>
          <a:xfrm>
            <a:off x="5023360" y="1306512"/>
            <a:ext cx="2178000" cy="5291137"/>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2702180" y="1306512"/>
            <a:ext cx="2178000" cy="5291137"/>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2"/>
            <a:ext cx="2178000" cy="5291137"/>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extLst>
      <p:ext uri="{BB962C8B-B14F-4D97-AF65-F5344CB8AC3E}">
        <p14:creationId xmlns:p14="http://schemas.microsoft.com/office/powerpoint/2010/main" val="4095326187"/>
      </p:ext>
    </p:extLst>
  </p:cSld>
  <p:clrMapOvr>
    <a:masterClrMapping/>
  </p:clrMapOvr>
  <p:transition/>
  <p:extLst>
    <p:ext uri="{DCECCB84-F9BA-43D5-87BE-67443E8EF086}">
      <p15:sldGuideLst xmlns:p15="http://schemas.microsoft.com/office/powerpoint/2012/main">
        <p15:guide id="1" pos="6000">
          <p15:clr>
            <a:srgbClr val="A4A3A4"/>
          </p15:clr>
        </p15:guide>
        <p15:guide id="2" pos="240">
          <p15:clr>
            <a:srgbClr val="A4A3A4"/>
          </p15:clr>
        </p15:guide>
        <p15:guide id="3" orient="horz" pos="823">
          <p15:clr>
            <a:srgbClr val="A4A3A4"/>
          </p15:clr>
        </p15:guide>
        <p15:guide id="4" orient="horz" pos="4156">
          <p15:clr>
            <a:srgbClr val="A4A3A4"/>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 Content with Headings (&lt;=12pt text)">
    <p:spTree>
      <p:nvGrpSpPr>
        <p:cNvPr id="1" name=""/>
        <p:cNvGrpSpPr/>
        <p:nvPr/>
      </p:nvGrpSpPr>
      <p:grpSpPr>
        <a:xfrm>
          <a:off x="0" y="0"/>
          <a:ext cx="0" cy="0"/>
          <a:chOff x="0" y="0"/>
          <a:chExt cx="0" cy="0"/>
        </a:xfrm>
      </p:grpSpPr>
      <p:sp>
        <p:nvSpPr>
          <p:cNvPr id="23" name="phContent4"/>
          <p:cNvSpPr>
            <a:spLocks noGrp="1"/>
          </p:cNvSpPr>
          <p:nvPr>
            <p:ph sz="half" idx="21" hasCustomPrompt="1"/>
          </p:nvPr>
        </p:nvSpPr>
        <p:spPr>
          <a:xfrm>
            <a:off x="7347000" y="1785313"/>
            <a:ext cx="2178000" cy="4812336"/>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5" name="phHeading4"/>
          <p:cNvSpPr>
            <a:spLocks noGrp="1"/>
          </p:cNvSpPr>
          <p:nvPr>
            <p:ph sz="quarter" idx="25" hasCustomPrompt="1"/>
          </p:nvPr>
        </p:nvSpPr>
        <p:spPr>
          <a:xfrm>
            <a:off x="7346950" y="1306513"/>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12" name="phContent3"/>
          <p:cNvSpPr>
            <a:spLocks noGrp="1"/>
          </p:cNvSpPr>
          <p:nvPr>
            <p:ph sz="half" idx="15" hasCustomPrompt="1"/>
          </p:nvPr>
        </p:nvSpPr>
        <p:spPr>
          <a:xfrm>
            <a:off x="5025000" y="1785313"/>
            <a:ext cx="2178000" cy="4812336"/>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4" name="phHeading3"/>
          <p:cNvSpPr>
            <a:spLocks noGrp="1"/>
          </p:cNvSpPr>
          <p:nvPr>
            <p:ph sz="quarter" idx="24" hasCustomPrompt="1"/>
          </p:nvPr>
        </p:nvSpPr>
        <p:spPr>
          <a:xfrm>
            <a:off x="5024966" y="1306513"/>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11" name="phContent2"/>
          <p:cNvSpPr>
            <a:spLocks noGrp="1"/>
          </p:cNvSpPr>
          <p:nvPr>
            <p:ph sz="half" idx="14" hasCustomPrompt="1"/>
          </p:nvPr>
        </p:nvSpPr>
        <p:spPr>
          <a:xfrm>
            <a:off x="2703000" y="1785313"/>
            <a:ext cx="2178000" cy="4812336"/>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phHeading2"/>
          <p:cNvSpPr>
            <a:spLocks noGrp="1"/>
          </p:cNvSpPr>
          <p:nvPr>
            <p:ph sz="quarter" idx="23" hasCustomPrompt="1"/>
          </p:nvPr>
        </p:nvSpPr>
        <p:spPr>
          <a:xfrm>
            <a:off x="2702983" y="1306513"/>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3" name="phContent1"/>
          <p:cNvSpPr>
            <a:spLocks noGrp="1"/>
          </p:cNvSpPr>
          <p:nvPr>
            <p:ph sz="half" idx="1" hasCustomPrompt="1"/>
          </p:nvPr>
        </p:nvSpPr>
        <p:spPr>
          <a:xfrm>
            <a:off x="381000" y="1785313"/>
            <a:ext cx="2178000" cy="4812336"/>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Heading1"/>
          <p:cNvSpPr>
            <a:spLocks noGrp="1"/>
          </p:cNvSpPr>
          <p:nvPr>
            <p:ph sz="quarter" idx="22" hasCustomPrompt="1"/>
          </p:nvPr>
        </p:nvSpPr>
        <p:spPr>
          <a:xfrm>
            <a:off x="381000" y="1306513"/>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extLst>
      <p:ext uri="{BB962C8B-B14F-4D97-AF65-F5344CB8AC3E}">
        <p14:creationId xmlns:p14="http://schemas.microsoft.com/office/powerpoint/2010/main" val="3743604226"/>
      </p:ext>
    </p:extLst>
  </p:cSld>
  <p:clrMapOvr>
    <a:masterClrMapping/>
  </p:clrMapOvr>
  <p:transition/>
  <p:extLst>
    <p:ext uri="{DCECCB84-F9BA-43D5-87BE-67443E8EF086}">
      <p15:sldGuideLst xmlns:p15="http://schemas.microsoft.com/office/powerpoint/2012/main">
        <p15:guide id="1" pos="6000">
          <p15:clr>
            <a:srgbClr val="A4A3A4"/>
          </p15:clr>
        </p15:guide>
        <p15:guide id="2" pos="240">
          <p15:clr>
            <a:srgbClr val="A4A3A4"/>
          </p15:clr>
        </p15:guide>
        <p15:guide id="3" orient="horz" pos="823">
          <p15:clr>
            <a:srgbClr val="A4A3A4"/>
          </p15:clr>
        </p15:guide>
        <p15:guide id="4" orient="horz" pos="4156">
          <p15:clr>
            <a:srgbClr val="A4A3A4"/>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 Content (&lt;=14pt text)">
    <p:spTree>
      <p:nvGrpSpPr>
        <p:cNvPr id="1" name=""/>
        <p:cNvGrpSpPr/>
        <p:nvPr/>
      </p:nvGrpSpPr>
      <p:grpSpPr>
        <a:xfrm>
          <a:off x="0" y="0"/>
          <a:ext cx="0" cy="0"/>
          <a:chOff x="0" y="0"/>
          <a:chExt cx="0" cy="0"/>
        </a:xfrm>
      </p:grpSpPr>
      <p:sp>
        <p:nvSpPr>
          <p:cNvPr id="15" name="phContent6"/>
          <p:cNvSpPr>
            <a:spLocks noGrp="1"/>
          </p:cNvSpPr>
          <p:nvPr>
            <p:ph sz="half" idx="18" hasCustomPrompt="1"/>
          </p:nvPr>
        </p:nvSpPr>
        <p:spPr>
          <a:xfrm>
            <a:off x="6573000" y="4028282"/>
            <a:ext cx="2952000" cy="2569368"/>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4" name="phContent5"/>
          <p:cNvSpPr>
            <a:spLocks noGrp="1"/>
          </p:cNvSpPr>
          <p:nvPr>
            <p:ph sz="half" idx="17" hasCustomPrompt="1"/>
          </p:nvPr>
        </p:nvSpPr>
        <p:spPr>
          <a:xfrm>
            <a:off x="3477000" y="4028282"/>
            <a:ext cx="2952000" cy="2569368"/>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phContent4"/>
          <p:cNvSpPr>
            <a:spLocks noGrp="1"/>
          </p:cNvSpPr>
          <p:nvPr>
            <p:ph sz="half" idx="16" hasCustomPrompt="1"/>
          </p:nvPr>
        </p:nvSpPr>
        <p:spPr>
          <a:xfrm>
            <a:off x="381000" y="4028282"/>
            <a:ext cx="2952000" cy="2569368"/>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phContent3"/>
          <p:cNvSpPr>
            <a:spLocks noGrp="1"/>
          </p:cNvSpPr>
          <p:nvPr>
            <p:ph sz="half" idx="15" hasCustomPrompt="1"/>
          </p:nvPr>
        </p:nvSpPr>
        <p:spPr>
          <a:xfrm>
            <a:off x="6573000" y="1306514"/>
            <a:ext cx="2952000" cy="2569368"/>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3477000" y="1306514"/>
            <a:ext cx="2952000" cy="2569368"/>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2952000" cy="2569368"/>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8 Content (&lt;=12pt text)">
    <p:spTree>
      <p:nvGrpSpPr>
        <p:cNvPr id="1" name=""/>
        <p:cNvGrpSpPr/>
        <p:nvPr/>
      </p:nvGrpSpPr>
      <p:grpSpPr>
        <a:xfrm>
          <a:off x="0" y="0"/>
          <a:ext cx="0" cy="0"/>
          <a:chOff x="0" y="0"/>
          <a:chExt cx="0" cy="0"/>
        </a:xfrm>
      </p:grpSpPr>
      <p:sp>
        <p:nvSpPr>
          <p:cNvPr id="27" name="phContent8"/>
          <p:cNvSpPr>
            <a:spLocks noGrp="1"/>
          </p:cNvSpPr>
          <p:nvPr>
            <p:ph sz="half" idx="32" hasCustomPrompt="1"/>
          </p:nvPr>
        </p:nvSpPr>
        <p:spPr>
          <a:xfrm>
            <a:off x="7347000" y="4028282"/>
            <a:ext cx="2178000" cy="25693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2" name="phContent7"/>
          <p:cNvSpPr>
            <a:spLocks noGrp="1"/>
          </p:cNvSpPr>
          <p:nvPr>
            <p:ph sz="half" idx="30" hasCustomPrompt="1"/>
          </p:nvPr>
        </p:nvSpPr>
        <p:spPr>
          <a:xfrm>
            <a:off x="5025000" y="4028282"/>
            <a:ext cx="2178000" cy="25693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0" name="phContent6"/>
          <p:cNvSpPr>
            <a:spLocks noGrp="1"/>
          </p:cNvSpPr>
          <p:nvPr>
            <p:ph sz="half" idx="28" hasCustomPrompt="1"/>
          </p:nvPr>
        </p:nvSpPr>
        <p:spPr>
          <a:xfrm>
            <a:off x="2703000" y="4028282"/>
            <a:ext cx="2178000" cy="25693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8" name="phContent5"/>
          <p:cNvSpPr>
            <a:spLocks noGrp="1"/>
          </p:cNvSpPr>
          <p:nvPr>
            <p:ph sz="half" idx="26" hasCustomPrompt="1"/>
          </p:nvPr>
        </p:nvSpPr>
        <p:spPr>
          <a:xfrm>
            <a:off x="381000" y="4028282"/>
            <a:ext cx="2178000" cy="25693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3" name="phContent4"/>
          <p:cNvSpPr>
            <a:spLocks noGrp="1"/>
          </p:cNvSpPr>
          <p:nvPr>
            <p:ph sz="half" idx="21" hasCustomPrompt="1"/>
          </p:nvPr>
        </p:nvSpPr>
        <p:spPr>
          <a:xfrm>
            <a:off x="7347000" y="1306800"/>
            <a:ext cx="2178000" cy="25439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phContent3"/>
          <p:cNvSpPr>
            <a:spLocks noGrp="1"/>
          </p:cNvSpPr>
          <p:nvPr>
            <p:ph sz="half" idx="15" hasCustomPrompt="1"/>
          </p:nvPr>
        </p:nvSpPr>
        <p:spPr>
          <a:xfrm>
            <a:off x="5025000" y="1306800"/>
            <a:ext cx="2178000" cy="25439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2703000" y="1306800"/>
            <a:ext cx="2178000" cy="25439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800"/>
            <a:ext cx="2178000" cy="25439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extLst>
      <p:ext uri="{BB962C8B-B14F-4D97-AF65-F5344CB8AC3E}">
        <p14:creationId xmlns:p14="http://schemas.microsoft.com/office/powerpoint/2010/main" val="3272830965"/>
      </p:ext>
    </p:extLst>
  </p:cSld>
  <p:clrMapOvr>
    <a:masterClrMapping/>
  </p:clrMapOvr>
  <p:transition/>
  <p:extLst>
    <p:ext uri="{DCECCB84-F9BA-43D5-87BE-67443E8EF086}">
      <p15:sldGuideLst xmlns:p15="http://schemas.microsoft.com/office/powerpoint/2012/main">
        <p15:guide id="1" pos="6000">
          <p15:clr>
            <a:srgbClr val="A4A3A4"/>
          </p15:clr>
        </p15:guide>
        <p15:guide id="2" pos="240">
          <p15:clr>
            <a:srgbClr val="A4A3A4"/>
          </p15:clr>
        </p15:guide>
        <p15:guide id="3" orient="horz" pos="823">
          <p15:clr>
            <a:srgbClr val="A4A3A4"/>
          </p15:clr>
        </p15:guide>
        <p15:guide id="4" orient="horz" pos="4156">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no section title)">
    <p:spTree>
      <p:nvGrpSpPr>
        <p:cNvPr id="1" name=""/>
        <p:cNvGrpSpPr/>
        <p:nvPr/>
      </p:nvGrpSpPr>
      <p:grpSpPr>
        <a:xfrm>
          <a:off x="0" y="0"/>
          <a:ext cx="0" cy="0"/>
          <a:chOff x="0" y="0"/>
          <a:chExt cx="0" cy="0"/>
        </a:xfrm>
      </p:grpSpPr>
      <p:sp>
        <p:nvSpPr>
          <p:cNvPr id="3" name="phContent1"/>
          <p:cNvSpPr>
            <a:spLocks noGrp="1"/>
          </p:cNvSpPr>
          <p:nvPr>
            <p:ph idx="1" hasCustomPrompt="1"/>
          </p:nvPr>
        </p:nvSpPr>
        <p:spPr/>
        <p:txBody>
          <a:bodyPr/>
          <a:lstStyle>
            <a:lvl1pPr>
              <a:defRPr/>
            </a:lvl1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Title 5"/>
          <p:cNvSpPr>
            <a:spLocks noGrp="1"/>
          </p:cNvSpPr>
          <p:nvPr>
            <p:ph type="title" hasCustomPrompt="1"/>
          </p:nvPr>
        </p:nvSpPr>
        <p:spPr/>
        <p:txBody>
          <a:bodyPr/>
          <a:lstStyle>
            <a:lvl1pPr>
              <a:defRPr/>
            </a:lvl1pPr>
          </a:lstStyle>
          <a:p>
            <a:r>
              <a:rPr lang="en-GB"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8 Content with Headings (&lt;=12pt text)">
    <p:spTree>
      <p:nvGrpSpPr>
        <p:cNvPr id="1" name=""/>
        <p:cNvGrpSpPr/>
        <p:nvPr/>
      </p:nvGrpSpPr>
      <p:grpSpPr>
        <a:xfrm>
          <a:off x="0" y="0"/>
          <a:ext cx="0" cy="0"/>
          <a:chOff x="0" y="0"/>
          <a:chExt cx="0" cy="0"/>
        </a:xfrm>
      </p:grpSpPr>
      <p:sp>
        <p:nvSpPr>
          <p:cNvPr id="27" name="phContent8"/>
          <p:cNvSpPr>
            <a:spLocks noGrp="1"/>
          </p:cNvSpPr>
          <p:nvPr>
            <p:ph sz="half" idx="32" hasCustomPrompt="1"/>
          </p:nvPr>
        </p:nvSpPr>
        <p:spPr>
          <a:xfrm>
            <a:off x="7347000" y="4507082"/>
            <a:ext cx="2178000" cy="20905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8" name="phHeading8"/>
          <p:cNvSpPr>
            <a:spLocks noGrp="1"/>
          </p:cNvSpPr>
          <p:nvPr>
            <p:ph sz="quarter" idx="33" hasCustomPrompt="1"/>
          </p:nvPr>
        </p:nvSpPr>
        <p:spPr>
          <a:xfrm>
            <a:off x="7347000" y="4028282"/>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22" name="phContent7"/>
          <p:cNvSpPr>
            <a:spLocks noGrp="1"/>
          </p:cNvSpPr>
          <p:nvPr>
            <p:ph sz="half" idx="30" hasCustomPrompt="1"/>
          </p:nvPr>
        </p:nvSpPr>
        <p:spPr>
          <a:xfrm>
            <a:off x="5025000" y="4507082"/>
            <a:ext cx="2178000" cy="20905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4" name="phHeading7"/>
          <p:cNvSpPr>
            <a:spLocks noGrp="1"/>
          </p:cNvSpPr>
          <p:nvPr>
            <p:ph sz="quarter" idx="31" hasCustomPrompt="1"/>
          </p:nvPr>
        </p:nvSpPr>
        <p:spPr>
          <a:xfrm>
            <a:off x="5025000" y="4028282"/>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20" name="phContent6"/>
          <p:cNvSpPr>
            <a:spLocks noGrp="1"/>
          </p:cNvSpPr>
          <p:nvPr>
            <p:ph sz="half" idx="28" hasCustomPrompt="1"/>
          </p:nvPr>
        </p:nvSpPr>
        <p:spPr>
          <a:xfrm>
            <a:off x="2703000" y="4507082"/>
            <a:ext cx="2178000" cy="20905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1" name="phHeading6"/>
          <p:cNvSpPr>
            <a:spLocks noGrp="1"/>
          </p:cNvSpPr>
          <p:nvPr>
            <p:ph sz="quarter" idx="29" hasCustomPrompt="1"/>
          </p:nvPr>
        </p:nvSpPr>
        <p:spPr>
          <a:xfrm>
            <a:off x="2703000" y="4028282"/>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18" name="phContent5"/>
          <p:cNvSpPr>
            <a:spLocks noGrp="1"/>
          </p:cNvSpPr>
          <p:nvPr>
            <p:ph sz="half" idx="26" hasCustomPrompt="1"/>
          </p:nvPr>
        </p:nvSpPr>
        <p:spPr>
          <a:xfrm>
            <a:off x="381000" y="4507082"/>
            <a:ext cx="2178000" cy="20905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9" name="phHeading5"/>
          <p:cNvSpPr>
            <a:spLocks noGrp="1"/>
          </p:cNvSpPr>
          <p:nvPr>
            <p:ph sz="quarter" idx="27" hasCustomPrompt="1"/>
          </p:nvPr>
        </p:nvSpPr>
        <p:spPr>
          <a:xfrm>
            <a:off x="381000" y="4028282"/>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23" name="phContent4"/>
          <p:cNvSpPr>
            <a:spLocks noGrp="1"/>
          </p:cNvSpPr>
          <p:nvPr>
            <p:ph sz="half" idx="21" hasCustomPrompt="1"/>
          </p:nvPr>
        </p:nvSpPr>
        <p:spPr>
          <a:xfrm>
            <a:off x="7347301" y="1785313"/>
            <a:ext cx="2178050" cy="20905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5" name="phHeading4"/>
          <p:cNvSpPr>
            <a:spLocks noGrp="1"/>
          </p:cNvSpPr>
          <p:nvPr>
            <p:ph sz="quarter" idx="25" hasCustomPrompt="1"/>
          </p:nvPr>
        </p:nvSpPr>
        <p:spPr>
          <a:xfrm>
            <a:off x="7347301" y="1306800"/>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12" name="phContent3"/>
          <p:cNvSpPr>
            <a:spLocks noGrp="1"/>
          </p:cNvSpPr>
          <p:nvPr>
            <p:ph sz="half" idx="15" hasCustomPrompt="1"/>
          </p:nvPr>
        </p:nvSpPr>
        <p:spPr>
          <a:xfrm>
            <a:off x="5025200" y="1785313"/>
            <a:ext cx="2178000" cy="20905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4" name="phHeading3"/>
          <p:cNvSpPr>
            <a:spLocks noGrp="1"/>
          </p:cNvSpPr>
          <p:nvPr>
            <p:ph sz="quarter" idx="24" hasCustomPrompt="1"/>
          </p:nvPr>
        </p:nvSpPr>
        <p:spPr>
          <a:xfrm>
            <a:off x="5025200" y="1306800"/>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11" name="phContent2"/>
          <p:cNvSpPr>
            <a:spLocks noGrp="1"/>
          </p:cNvSpPr>
          <p:nvPr>
            <p:ph sz="half" idx="14" hasCustomPrompt="1"/>
          </p:nvPr>
        </p:nvSpPr>
        <p:spPr>
          <a:xfrm>
            <a:off x="2703100" y="1785313"/>
            <a:ext cx="2178000" cy="20905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phHeading2"/>
          <p:cNvSpPr>
            <a:spLocks noGrp="1"/>
          </p:cNvSpPr>
          <p:nvPr>
            <p:ph sz="quarter" idx="23" hasCustomPrompt="1"/>
          </p:nvPr>
        </p:nvSpPr>
        <p:spPr>
          <a:xfrm>
            <a:off x="2703100" y="1306800"/>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3" name="phContent1"/>
          <p:cNvSpPr>
            <a:spLocks noGrp="1"/>
          </p:cNvSpPr>
          <p:nvPr>
            <p:ph sz="half" idx="1" hasCustomPrompt="1"/>
          </p:nvPr>
        </p:nvSpPr>
        <p:spPr>
          <a:xfrm>
            <a:off x="381000" y="1785313"/>
            <a:ext cx="2178000" cy="209056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Heading1"/>
          <p:cNvSpPr>
            <a:spLocks noGrp="1"/>
          </p:cNvSpPr>
          <p:nvPr>
            <p:ph sz="quarter" idx="22" hasCustomPrompt="1"/>
          </p:nvPr>
        </p:nvSpPr>
        <p:spPr>
          <a:xfrm>
            <a:off x="381000" y="1306800"/>
            <a:ext cx="2178050" cy="432000"/>
          </a:xfrm>
        </p:spPr>
        <p:txBody>
          <a:bodyPr anchor="b"/>
          <a:lstStyle>
            <a:lvl1pPr marL="0" indent="0">
              <a:buNone/>
              <a:defRPr sz="1200" b="1"/>
            </a:lvl1pPr>
            <a:lvl2pPr marL="270125" indent="0">
              <a:buNone/>
              <a:defRPr sz="1200"/>
            </a:lvl2pPr>
            <a:lvl3pPr marL="539625" indent="0">
              <a:buNone/>
              <a:defRPr sz="1200"/>
            </a:lvl3pPr>
            <a:lvl4pPr marL="810000" indent="0">
              <a:buNone/>
              <a:defRPr sz="1200"/>
            </a:lvl4pPr>
            <a:lvl5pPr marL="1081712" indent="0">
              <a:buNone/>
              <a:defRPr sz="1200"/>
            </a:lvl5pPr>
          </a:lstStyle>
          <a:p>
            <a:pPr lvl="0"/>
            <a:r>
              <a:rPr lang="en-GB" dirty="0"/>
              <a:t>Click to add Heading</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extLst>
      <p:ext uri="{BB962C8B-B14F-4D97-AF65-F5344CB8AC3E}">
        <p14:creationId xmlns:p14="http://schemas.microsoft.com/office/powerpoint/2010/main" val="3840511361"/>
      </p:ext>
    </p:extLst>
  </p:cSld>
  <p:clrMapOvr>
    <a:masterClrMapping/>
  </p:clrMapOvr>
  <p:transition/>
  <p:extLst>
    <p:ext uri="{DCECCB84-F9BA-43D5-87BE-67443E8EF086}">
      <p15:sldGuideLst xmlns:p15="http://schemas.microsoft.com/office/powerpoint/2012/main">
        <p15:guide id="1" pos="6000">
          <p15:clr>
            <a:srgbClr val="A4A3A4"/>
          </p15:clr>
        </p15:guide>
        <p15:guide id="2" pos="240">
          <p15:clr>
            <a:srgbClr val="A4A3A4"/>
          </p15:clr>
        </p15:guide>
        <p15:guide id="3" orient="horz" pos="823">
          <p15:clr>
            <a:srgbClr val="A4A3A4"/>
          </p15:clr>
        </p15:guide>
        <p15:guide id="4" orient="horz" pos="4156">
          <p15:clr>
            <a:srgbClr val="A4A3A4"/>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 Content Arrow">
    <p:spTree>
      <p:nvGrpSpPr>
        <p:cNvPr id="1" name=""/>
        <p:cNvGrpSpPr/>
        <p:nvPr/>
      </p:nvGrpSpPr>
      <p:grpSpPr>
        <a:xfrm>
          <a:off x="0" y="0"/>
          <a:ext cx="0" cy="0"/>
          <a:chOff x="0" y="0"/>
          <a:chExt cx="0" cy="0"/>
        </a:xfrm>
      </p:grpSpPr>
      <p:sp>
        <p:nvSpPr>
          <p:cNvPr id="13" name="phArrow"/>
          <p:cNvSpPr>
            <a:spLocks noGrp="1"/>
          </p:cNvSpPr>
          <p:nvPr>
            <p:ph type="body" sz="quarter" idx="13" hasCustomPrompt="1"/>
          </p:nvPr>
        </p:nvSpPr>
        <p:spPr>
          <a:xfrm rot="5400000">
            <a:off x="3414856" y="3436556"/>
            <a:ext cx="3074400" cy="190800"/>
          </a:xfrm>
          <a:prstGeom prst="triangle">
            <a:avLst/>
          </a:prstGeom>
          <a:solidFill>
            <a:srgbClr val="A7A9AC"/>
          </a:solidFill>
          <a:ln>
            <a:solidFill>
              <a:srgbClr val="A7A9AC"/>
            </a:solidFill>
          </a:ln>
        </p:spPr>
        <p:txBody>
          <a:bodyPr/>
          <a:lstStyle>
            <a:lvl1pPr algn="ctr">
              <a:buNone/>
              <a:defRPr lang="en-US" sz="800" smtClean="0"/>
            </a:lvl1pPr>
            <a:lvl2pPr>
              <a:buNone/>
              <a:defRPr lang="en-US" smtClean="0"/>
            </a:lvl2pPr>
            <a:lvl3pPr>
              <a:buNone/>
              <a:defRPr lang="en-US" smtClean="0"/>
            </a:lvl3pPr>
            <a:lvl4pPr>
              <a:buNone/>
              <a:defRPr lang="en-US" smtClean="0"/>
            </a:lvl4pPr>
            <a:lvl5pPr>
              <a:buNone/>
              <a:defRPr lang="en-GB"/>
            </a:lvl5pPr>
          </a:lstStyle>
          <a:p>
            <a:pPr lvl="0"/>
            <a:r>
              <a:rPr lang="en-GB" dirty="0"/>
              <a:t> </a:t>
            </a:r>
          </a:p>
        </p:txBody>
      </p:sp>
      <p:sp>
        <p:nvSpPr>
          <p:cNvPr id="6" name="phContent2"/>
          <p:cNvSpPr>
            <a:spLocks noGrp="1"/>
          </p:cNvSpPr>
          <p:nvPr>
            <p:ph sz="quarter" idx="4" hasCustomPrompt="1"/>
          </p:nvPr>
        </p:nvSpPr>
        <p:spPr>
          <a:xfrm>
            <a:off x="5133000" y="1306514"/>
            <a:ext cx="4392000" cy="5291136"/>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1"/>
          <p:cNvSpPr>
            <a:spLocks noGrp="1"/>
          </p:cNvSpPr>
          <p:nvPr>
            <p:ph sz="half" idx="2" hasCustomPrompt="1"/>
          </p:nvPr>
        </p:nvSpPr>
        <p:spPr>
          <a:xfrm>
            <a:off x="381000" y="1306514"/>
            <a:ext cx="4392000" cy="5291136"/>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11" name="Title 10"/>
          <p:cNvSpPr>
            <a:spLocks noGrp="1"/>
          </p:cNvSpPr>
          <p:nvPr>
            <p:ph type="title" hasCustomPrompt="1"/>
          </p:nvPr>
        </p:nvSpPr>
        <p:spPr/>
        <p:txBody>
          <a:bodyPr/>
          <a:lstStyle>
            <a:lvl1pPr>
              <a:defRPr/>
            </a:lvl1pPr>
          </a:lstStyle>
          <a:p>
            <a:r>
              <a:rPr lang="en-GB"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 Content Arrows">
    <p:spTree>
      <p:nvGrpSpPr>
        <p:cNvPr id="1" name=""/>
        <p:cNvGrpSpPr/>
        <p:nvPr/>
      </p:nvGrpSpPr>
      <p:grpSpPr>
        <a:xfrm>
          <a:off x="0" y="0"/>
          <a:ext cx="0" cy="0"/>
          <a:chOff x="0" y="0"/>
          <a:chExt cx="0" cy="0"/>
        </a:xfrm>
      </p:grpSpPr>
      <p:sp>
        <p:nvSpPr>
          <p:cNvPr id="10" name="phArrow2"/>
          <p:cNvSpPr>
            <a:spLocks noGrp="1"/>
          </p:cNvSpPr>
          <p:nvPr>
            <p:ph type="body" sz="quarter" idx="16" hasCustomPrompt="1"/>
          </p:nvPr>
        </p:nvSpPr>
        <p:spPr>
          <a:xfrm rot="5400000">
            <a:off x="4989857" y="3436556"/>
            <a:ext cx="3074400" cy="190800"/>
          </a:xfrm>
          <a:prstGeom prst="triangle">
            <a:avLst/>
          </a:prstGeom>
          <a:solidFill>
            <a:srgbClr val="A7A9AC"/>
          </a:solidFill>
          <a:ln>
            <a:solidFill>
              <a:srgbClr val="A7A9AC"/>
            </a:solidFill>
          </a:ln>
        </p:spPr>
        <p:txBody>
          <a:bodyPr/>
          <a:lstStyle>
            <a:lvl1pPr algn="ctr">
              <a:buNone/>
              <a:defRPr lang="en-US" sz="800" smtClean="0"/>
            </a:lvl1pPr>
            <a:lvl2pPr>
              <a:buNone/>
              <a:defRPr lang="en-US" smtClean="0"/>
            </a:lvl2pPr>
            <a:lvl3pPr>
              <a:buNone/>
              <a:defRPr lang="en-US" smtClean="0"/>
            </a:lvl3pPr>
            <a:lvl4pPr>
              <a:buNone/>
              <a:defRPr lang="en-US" smtClean="0"/>
            </a:lvl4pPr>
            <a:lvl5pPr>
              <a:buNone/>
              <a:defRPr lang="en-GB"/>
            </a:lvl5pPr>
          </a:lstStyle>
          <a:p>
            <a:pPr lvl="0"/>
            <a:r>
              <a:rPr lang="en-GB" dirty="0"/>
              <a:t> </a:t>
            </a:r>
          </a:p>
        </p:txBody>
      </p:sp>
      <p:sp>
        <p:nvSpPr>
          <p:cNvPr id="9" name="phArrow1"/>
          <p:cNvSpPr>
            <a:spLocks noGrp="1"/>
          </p:cNvSpPr>
          <p:nvPr>
            <p:ph type="body" sz="quarter" idx="13" hasCustomPrompt="1"/>
          </p:nvPr>
        </p:nvSpPr>
        <p:spPr>
          <a:xfrm rot="5400000">
            <a:off x="1841744" y="3436556"/>
            <a:ext cx="3074400" cy="190800"/>
          </a:xfrm>
          <a:prstGeom prst="triangle">
            <a:avLst/>
          </a:prstGeom>
          <a:solidFill>
            <a:srgbClr val="A7A9AC"/>
          </a:solidFill>
          <a:ln>
            <a:solidFill>
              <a:srgbClr val="A7A9AC"/>
            </a:solidFill>
          </a:ln>
        </p:spPr>
        <p:txBody>
          <a:bodyPr/>
          <a:lstStyle>
            <a:lvl1pPr algn="ctr">
              <a:buNone/>
              <a:defRPr lang="en-US" sz="800" smtClean="0"/>
            </a:lvl1pPr>
            <a:lvl2pPr>
              <a:buNone/>
              <a:defRPr lang="en-US" smtClean="0"/>
            </a:lvl2pPr>
            <a:lvl3pPr>
              <a:buNone/>
              <a:defRPr lang="en-US" smtClean="0"/>
            </a:lvl3pPr>
            <a:lvl4pPr>
              <a:buNone/>
              <a:defRPr lang="en-US" smtClean="0"/>
            </a:lvl4pPr>
            <a:lvl5pPr>
              <a:buNone/>
              <a:defRPr lang="en-GB"/>
            </a:lvl5pPr>
          </a:lstStyle>
          <a:p>
            <a:pPr lvl="0"/>
            <a:r>
              <a:rPr lang="en-GB" dirty="0"/>
              <a:t> </a:t>
            </a:r>
          </a:p>
        </p:txBody>
      </p:sp>
      <p:sp>
        <p:nvSpPr>
          <p:cNvPr id="12" name="phContent3"/>
          <p:cNvSpPr>
            <a:spLocks noGrp="1"/>
          </p:cNvSpPr>
          <p:nvPr>
            <p:ph sz="half" idx="15" hasCustomPrompt="1"/>
          </p:nvPr>
        </p:nvSpPr>
        <p:spPr>
          <a:xfrm>
            <a:off x="6681000" y="1306514"/>
            <a:ext cx="2844000" cy="5291135"/>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3531000" y="1306514"/>
            <a:ext cx="2844000" cy="5291135"/>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2844000" cy="5291135"/>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 Step Flow">
    <p:spTree>
      <p:nvGrpSpPr>
        <p:cNvPr id="1" name=""/>
        <p:cNvGrpSpPr/>
        <p:nvPr/>
      </p:nvGrpSpPr>
      <p:grpSpPr>
        <a:xfrm>
          <a:off x="0" y="0"/>
          <a:ext cx="0" cy="0"/>
          <a:chOff x="0" y="0"/>
          <a:chExt cx="0" cy="0"/>
        </a:xfrm>
      </p:grpSpPr>
      <p:sp>
        <p:nvSpPr>
          <p:cNvPr id="12" name="phContent3"/>
          <p:cNvSpPr>
            <a:spLocks noGrp="1"/>
          </p:cNvSpPr>
          <p:nvPr>
            <p:ph sz="half" idx="15" hasCustomPrompt="1"/>
          </p:nvPr>
        </p:nvSpPr>
        <p:spPr>
          <a:xfrm>
            <a:off x="6573000" y="2228851"/>
            <a:ext cx="2952000" cy="4368799"/>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3477000" y="2228850"/>
            <a:ext cx="2952000" cy="4368799"/>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2228850"/>
            <a:ext cx="2952000" cy="4368799"/>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3" name="phFlow3"/>
          <p:cNvSpPr>
            <a:spLocks noGrp="1"/>
          </p:cNvSpPr>
          <p:nvPr>
            <p:ph type="body" sz="quarter" idx="19"/>
          </p:nvPr>
        </p:nvSpPr>
        <p:spPr>
          <a:xfrm>
            <a:off x="6429000" y="1306800"/>
            <a:ext cx="3132888" cy="864000"/>
          </a:xfrm>
          <a:prstGeom prst="chevron">
            <a:avLst>
              <a:gd name="adj" fmla="val 36044"/>
            </a:avLst>
          </a:prstGeom>
          <a:solidFill>
            <a:srgbClr val="DDDDDD"/>
          </a:solidFill>
        </p:spPr>
        <p:txBody>
          <a:bodyPr lIns="36000" rIns="0" anchor="ctr"/>
          <a:lstStyle>
            <a:lvl1pPr marL="0" indent="0" algn="ctr">
              <a:buNone/>
              <a:defRPr sz="1600" b="1"/>
            </a:lvl1pPr>
          </a:lstStyle>
          <a:p>
            <a:pPr lvl="0"/>
            <a:r>
              <a:rPr lang="en-US" noProof="0"/>
              <a:t>Click to edit Master text styles</a:t>
            </a:r>
          </a:p>
        </p:txBody>
      </p:sp>
      <p:sp>
        <p:nvSpPr>
          <p:cNvPr id="17" name="phFlow2"/>
          <p:cNvSpPr>
            <a:spLocks noGrp="1"/>
          </p:cNvSpPr>
          <p:nvPr>
            <p:ph type="body" sz="quarter" idx="18"/>
          </p:nvPr>
        </p:nvSpPr>
        <p:spPr>
          <a:xfrm>
            <a:off x="3333001" y="1306800"/>
            <a:ext cx="3132888" cy="864000"/>
          </a:xfrm>
          <a:prstGeom prst="chevron">
            <a:avLst>
              <a:gd name="adj" fmla="val 36044"/>
            </a:avLst>
          </a:prstGeom>
          <a:solidFill>
            <a:srgbClr val="DDDDDD"/>
          </a:solidFill>
        </p:spPr>
        <p:txBody>
          <a:bodyPr lIns="36000" rIns="0" anchor="ctr"/>
          <a:lstStyle>
            <a:lvl1pPr marL="0" indent="0" algn="ctr">
              <a:buNone/>
              <a:defRPr sz="1600" b="1"/>
            </a:lvl1pPr>
          </a:lstStyle>
          <a:p>
            <a:pPr lvl="0"/>
            <a:r>
              <a:rPr lang="en-US" noProof="0"/>
              <a:t>Click to edit Master text styles</a:t>
            </a:r>
          </a:p>
        </p:txBody>
      </p:sp>
      <p:sp>
        <p:nvSpPr>
          <p:cNvPr id="16" name="phFlow1"/>
          <p:cNvSpPr>
            <a:spLocks noGrp="1"/>
          </p:cNvSpPr>
          <p:nvPr>
            <p:ph type="body" sz="quarter" idx="17"/>
          </p:nvPr>
        </p:nvSpPr>
        <p:spPr>
          <a:xfrm>
            <a:off x="382587" y="1306800"/>
            <a:ext cx="3024187" cy="864000"/>
          </a:xfrm>
          <a:prstGeom prst="homePlate">
            <a:avLst>
              <a:gd name="adj" fmla="val 33719"/>
            </a:avLst>
          </a:prstGeom>
          <a:solidFill>
            <a:srgbClr val="DDDDDD"/>
          </a:solidFill>
        </p:spPr>
        <p:txBody>
          <a:bodyPr lIns="36000" rIns="144000" anchor="ctr"/>
          <a:lstStyle>
            <a:lvl1pPr marL="0" indent="0" algn="ctr">
              <a:buNone/>
              <a:defRPr sz="1600" b="1"/>
            </a:lvl1pPr>
          </a:lstStyle>
          <a:p>
            <a:pPr lvl="0"/>
            <a:r>
              <a:rPr lang="en-US" noProof="0"/>
              <a:t>Click to edit Master text styles</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 Step Flow">
    <p:spTree>
      <p:nvGrpSpPr>
        <p:cNvPr id="1" name=""/>
        <p:cNvGrpSpPr/>
        <p:nvPr/>
      </p:nvGrpSpPr>
      <p:grpSpPr>
        <a:xfrm>
          <a:off x="0" y="0"/>
          <a:ext cx="0" cy="0"/>
          <a:chOff x="0" y="0"/>
          <a:chExt cx="0" cy="0"/>
        </a:xfrm>
      </p:grpSpPr>
      <p:sp>
        <p:nvSpPr>
          <p:cNvPr id="23" name="phContent4"/>
          <p:cNvSpPr>
            <a:spLocks noGrp="1"/>
          </p:cNvSpPr>
          <p:nvPr>
            <p:ph sz="half" idx="21" hasCustomPrompt="1"/>
          </p:nvPr>
        </p:nvSpPr>
        <p:spPr>
          <a:xfrm>
            <a:off x="7340098" y="2228850"/>
            <a:ext cx="21780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phContent3"/>
          <p:cNvSpPr>
            <a:spLocks noGrp="1"/>
          </p:cNvSpPr>
          <p:nvPr>
            <p:ph sz="half" idx="15" hasCustomPrompt="1"/>
          </p:nvPr>
        </p:nvSpPr>
        <p:spPr>
          <a:xfrm>
            <a:off x="5020398" y="2228850"/>
            <a:ext cx="21780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2700699" y="2228850"/>
            <a:ext cx="21780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2228850"/>
            <a:ext cx="21780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6" name="phFlow4"/>
          <p:cNvSpPr>
            <a:spLocks noGrp="1"/>
          </p:cNvSpPr>
          <p:nvPr>
            <p:ph type="body" sz="quarter" idx="23"/>
          </p:nvPr>
        </p:nvSpPr>
        <p:spPr>
          <a:xfrm>
            <a:off x="7256463" y="1306512"/>
            <a:ext cx="2268537" cy="864000"/>
          </a:xfrm>
          <a:prstGeom prst="chevron">
            <a:avLst>
              <a:gd name="adj" fmla="val 26634"/>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5" name="phFlow3"/>
          <p:cNvSpPr>
            <a:spLocks noGrp="1"/>
          </p:cNvSpPr>
          <p:nvPr>
            <p:ph type="body" sz="quarter" idx="22"/>
          </p:nvPr>
        </p:nvSpPr>
        <p:spPr>
          <a:xfrm>
            <a:off x="4964113" y="1306512"/>
            <a:ext cx="2268537" cy="864000"/>
          </a:xfrm>
          <a:prstGeom prst="chevron">
            <a:avLst>
              <a:gd name="adj" fmla="val 26634"/>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17" name="phFlow2"/>
          <p:cNvSpPr>
            <a:spLocks noGrp="1"/>
          </p:cNvSpPr>
          <p:nvPr>
            <p:ph type="body" sz="quarter" idx="18"/>
          </p:nvPr>
        </p:nvSpPr>
        <p:spPr>
          <a:xfrm>
            <a:off x="2671763" y="1306512"/>
            <a:ext cx="2268537" cy="864000"/>
          </a:xfrm>
          <a:prstGeom prst="chevron">
            <a:avLst>
              <a:gd name="adj" fmla="val 26634"/>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16" name="phFlow1"/>
          <p:cNvSpPr>
            <a:spLocks noGrp="1"/>
          </p:cNvSpPr>
          <p:nvPr>
            <p:ph type="body" sz="quarter" idx="17"/>
          </p:nvPr>
        </p:nvSpPr>
        <p:spPr>
          <a:xfrm>
            <a:off x="381000" y="1306512"/>
            <a:ext cx="2266950" cy="864000"/>
          </a:xfrm>
          <a:prstGeom prst="homePlate">
            <a:avLst>
              <a:gd name="adj" fmla="val 27321"/>
            </a:avLst>
          </a:prstGeom>
          <a:solidFill>
            <a:srgbClr val="DDDDDD"/>
          </a:solidFill>
        </p:spPr>
        <p:txBody>
          <a:bodyPr lIns="36000" rIns="144000" anchor="ctr"/>
          <a:lstStyle>
            <a:lvl1pPr marL="0" indent="0" algn="ctr">
              <a:buNone/>
              <a:defRPr sz="1400" b="1"/>
            </a:lvl1pPr>
          </a:lstStyle>
          <a:p>
            <a:pPr lvl="0"/>
            <a:r>
              <a:rPr lang="en-US" noProof="0"/>
              <a:t>Click to edit Master text styles</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5 Step Flow">
    <p:spTree>
      <p:nvGrpSpPr>
        <p:cNvPr id="1" name=""/>
        <p:cNvGrpSpPr/>
        <p:nvPr/>
      </p:nvGrpSpPr>
      <p:grpSpPr>
        <a:xfrm>
          <a:off x="0" y="0"/>
          <a:ext cx="0" cy="0"/>
          <a:chOff x="0" y="0"/>
          <a:chExt cx="0" cy="0"/>
        </a:xfrm>
      </p:grpSpPr>
      <p:sp>
        <p:nvSpPr>
          <p:cNvPr id="29" name="phContent5"/>
          <p:cNvSpPr>
            <a:spLocks noGrp="1"/>
          </p:cNvSpPr>
          <p:nvPr>
            <p:ph sz="half" idx="22" hasCustomPrompt="1"/>
          </p:nvPr>
        </p:nvSpPr>
        <p:spPr>
          <a:xfrm>
            <a:off x="7811400" y="2228850"/>
            <a:ext cx="17136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3" name="phContent4"/>
          <p:cNvSpPr>
            <a:spLocks noGrp="1"/>
          </p:cNvSpPr>
          <p:nvPr>
            <p:ph sz="half" idx="21" hasCustomPrompt="1"/>
          </p:nvPr>
        </p:nvSpPr>
        <p:spPr>
          <a:xfrm>
            <a:off x="5953800" y="2228850"/>
            <a:ext cx="17136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phContent3"/>
          <p:cNvSpPr>
            <a:spLocks noGrp="1"/>
          </p:cNvSpPr>
          <p:nvPr>
            <p:ph sz="half" idx="15" hasCustomPrompt="1"/>
          </p:nvPr>
        </p:nvSpPr>
        <p:spPr>
          <a:xfrm>
            <a:off x="4096200" y="2228850"/>
            <a:ext cx="17136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2238600" y="2228850"/>
            <a:ext cx="17136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2228850"/>
            <a:ext cx="17136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4" name="phFlow5"/>
          <p:cNvSpPr>
            <a:spLocks noGrp="1"/>
          </p:cNvSpPr>
          <p:nvPr>
            <p:ph type="body" sz="quarter" idx="25"/>
          </p:nvPr>
        </p:nvSpPr>
        <p:spPr>
          <a:xfrm>
            <a:off x="7712075" y="1306512"/>
            <a:ext cx="1812925" cy="864000"/>
          </a:xfrm>
          <a:prstGeom prst="chevron">
            <a:avLst>
              <a:gd name="adj" fmla="val 22443"/>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33" name="phFlow4"/>
          <p:cNvSpPr>
            <a:spLocks noGrp="1"/>
          </p:cNvSpPr>
          <p:nvPr>
            <p:ph type="body" sz="quarter" idx="24"/>
          </p:nvPr>
        </p:nvSpPr>
        <p:spPr>
          <a:xfrm>
            <a:off x="5878513" y="1306512"/>
            <a:ext cx="1812925" cy="864000"/>
          </a:xfrm>
          <a:prstGeom prst="chevron">
            <a:avLst>
              <a:gd name="adj" fmla="val 22443"/>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32" name="phFlow3"/>
          <p:cNvSpPr>
            <a:spLocks noGrp="1"/>
          </p:cNvSpPr>
          <p:nvPr>
            <p:ph type="body" sz="quarter" idx="23"/>
          </p:nvPr>
        </p:nvSpPr>
        <p:spPr>
          <a:xfrm>
            <a:off x="4046538" y="1306512"/>
            <a:ext cx="1812925" cy="864000"/>
          </a:xfrm>
          <a:prstGeom prst="chevron">
            <a:avLst>
              <a:gd name="adj" fmla="val 22443"/>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1" name="phFlow2"/>
          <p:cNvSpPr>
            <a:spLocks noGrp="1"/>
          </p:cNvSpPr>
          <p:nvPr>
            <p:ph type="body" sz="quarter" idx="18"/>
          </p:nvPr>
        </p:nvSpPr>
        <p:spPr>
          <a:xfrm>
            <a:off x="2212975" y="1306512"/>
            <a:ext cx="1812925" cy="864000"/>
          </a:xfrm>
          <a:prstGeom prst="chevron">
            <a:avLst>
              <a:gd name="adj" fmla="val 22443"/>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31" name="phFlow1"/>
          <p:cNvSpPr>
            <a:spLocks noGrp="1"/>
          </p:cNvSpPr>
          <p:nvPr>
            <p:ph type="body" sz="quarter" idx="17"/>
          </p:nvPr>
        </p:nvSpPr>
        <p:spPr>
          <a:xfrm>
            <a:off x="381000" y="1306512"/>
            <a:ext cx="1812925" cy="864000"/>
          </a:xfrm>
          <a:prstGeom prst="homePlate">
            <a:avLst>
              <a:gd name="adj" fmla="val 21034"/>
            </a:avLst>
          </a:prstGeom>
          <a:solidFill>
            <a:srgbClr val="DDDDDD"/>
          </a:solidFill>
        </p:spPr>
        <p:txBody>
          <a:bodyPr lIns="36000" rIns="144000" anchor="ctr"/>
          <a:lstStyle>
            <a:lvl1pPr marL="0" indent="0" algn="ctr">
              <a:buNone/>
              <a:defRPr sz="1400" b="1"/>
            </a:lvl1pPr>
          </a:lstStyle>
          <a:p>
            <a:pPr lvl="0"/>
            <a:r>
              <a:rPr lang="en-US" noProof="0"/>
              <a:t>Click to edit Master text styles</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6 Step Flow">
    <p:spTree>
      <p:nvGrpSpPr>
        <p:cNvPr id="1" name=""/>
        <p:cNvGrpSpPr/>
        <p:nvPr/>
      </p:nvGrpSpPr>
      <p:grpSpPr>
        <a:xfrm>
          <a:off x="0" y="0"/>
          <a:ext cx="0" cy="0"/>
          <a:chOff x="0" y="0"/>
          <a:chExt cx="0" cy="0"/>
        </a:xfrm>
      </p:grpSpPr>
      <p:sp>
        <p:nvSpPr>
          <p:cNvPr id="36" name="phContent6"/>
          <p:cNvSpPr>
            <a:spLocks noGrp="1"/>
          </p:cNvSpPr>
          <p:nvPr>
            <p:ph sz="half" idx="25" hasCustomPrompt="1"/>
          </p:nvPr>
        </p:nvSpPr>
        <p:spPr>
          <a:xfrm>
            <a:off x="8092200" y="2228850"/>
            <a:ext cx="14328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9" name="phContent5"/>
          <p:cNvSpPr>
            <a:spLocks noGrp="1"/>
          </p:cNvSpPr>
          <p:nvPr>
            <p:ph sz="half" idx="22" hasCustomPrompt="1"/>
          </p:nvPr>
        </p:nvSpPr>
        <p:spPr>
          <a:xfrm>
            <a:off x="6549960" y="2228850"/>
            <a:ext cx="14328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3" name="phContent4"/>
          <p:cNvSpPr>
            <a:spLocks noGrp="1"/>
          </p:cNvSpPr>
          <p:nvPr>
            <p:ph sz="half" idx="21" hasCustomPrompt="1"/>
          </p:nvPr>
        </p:nvSpPr>
        <p:spPr>
          <a:xfrm>
            <a:off x="5007720" y="2228850"/>
            <a:ext cx="14328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phContent3"/>
          <p:cNvSpPr>
            <a:spLocks noGrp="1"/>
          </p:cNvSpPr>
          <p:nvPr>
            <p:ph sz="half" idx="15" hasCustomPrompt="1"/>
          </p:nvPr>
        </p:nvSpPr>
        <p:spPr>
          <a:xfrm>
            <a:off x="3465480" y="2228850"/>
            <a:ext cx="14328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1923240" y="2228850"/>
            <a:ext cx="14328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2228850"/>
            <a:ext cx="1432800" cy="436879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8" name="phFlow6"/>
          <p:cNvSpPr>
            <a:spLocks noGrp="1"/>
          </p:cNvSpPr>
          <p:nvPr>
            <p:ph type="body" sz="quarter" idx="29"/>
          </p:nvPr>
        </p:nvSpPr>
        <p:spPr>
          <a:xfrm>
            <a:off x="8010525" y="1306512"/>
            <a:ext cx="1525586" cy="864000"/>
          </a:xfrm>
          <a:prstGeom prst="chevron">
            <a:avLst>
              <a:gd name="adj" fmla="val 18776"/>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37" name="phFlow5"/>
          <p:cNvSpPr>
            <a:spLocks noGrp="1"/>
          </p:cNvSpPr>
          <p:nvPr>
            <p:ph type="body" sz="quarter" idx="28"/>
          </p:nvPr>
        </p:nvSpPr>
        <p:spPr>
          <a:xfrm>
            <a:off x="6483349" y="1306512"/>
            <a:ext cx="1525586" cy="864000"/>
          </a:xfrm>
          <a:prstGeom prst="chevron">
            <a:avLst>
              <a:gd name="adj" fmla="val 18776"/>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8" name="phFlow4"/>
          <p:cNvSpPr>
            <a:spLocks noGrp="1"/>
          </p:cNvSpPr>
          <p:nvPr>
            <p:ph type="body" sz="quarter" idx="27"/>
          </p:nvPr>
        </p:nvSpPr>
        <p:spPr>
          <a:xfrm>
            <a:off x="4957763" y="1306512"/>
            <a:ext cx="1525586" cy="864000"/>
          </a:xfrm>
          <a:prstGeom prst="chevron">
            <a:avLst>
              <a:gd name="adj" fmla="val 18776"/>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7" name="phFlow3"/>
          <p:cNvSpPr>
            <a:spLocks noGrp="1"/>
          </p:cNvSpPr>
          <p:nvPr>
            <p:ph type="body" sz="quarter" idx="26"/>
          </p:nvPr>
        </p:nvSpPr>
        <p:spPr>
          <a:xfrm>
            <a:off x="3437684" y="1306512"/>
            <a:ext cx="1525586" cy="864000"/>
          </a:xfrm>
          <a:prstGeom prst="chevron">
            <a:avLst>
              <a:gd name="adj" fmla="val 18776"/>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4" name="phFlow2"/>
          <p:cNvSpPr>
            <a:spLocks noGrp="1"/>
          </p:cNvSpPr>
          <p:nvPr>
            <p:ph type="body" sz="quarter" idx="18"/>
          </p:nvPr>
        </p:nvSpPr>
        <p:spPr>
          <a:xfrm>
            <a:off x="1906589" y="1306512"/>
            <a:ext cx="1525586" cy="864000"/>
          </a:xfrm>
          <a:prstGeom prst="chevron">
            <a:avLst>
              <a:gd name="adj" fmla="val 18776"/>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5" name="phFlow1"/>
          <p:cNvSpPr>
            <a:spLocks noGrp="1"/>
          </p:cNvSpPr>
          <p:nvPr>
            <p:ph type="body" sz="quarter" idx="17"/>
          </p:nvPr>
        </p:nvSpPr>
        <p:spPr>
          <a:xfrm>
            <a:off x="381000" y="1306512"/>
            <a:ext cx="1525588" cy="864000"/>
          </a:xfrm>
          <a:prstGeom prst="homePlate">
            <a:avLst>
              <a:gd name="adj" fmla="val 19462"/>
            </a:avLst>
          </a:prstGeom>
          <a:solidFill>
            <a:srgbClr val="DDDDDD"/>
          </a:solidFill>
        </p:spPr>
        <p:txBody>
          <a:bodyPr lIns="36000" rIns="144000" anchor="ctr"/>
          <a:lstStyle>
            <a:lvl1pPr marL="0" indent="0" algn="ctr">
              <a:buNone/>
              <a:defRPr sz="1400" b="1"/>
            </a:lvl1pPr>
          </a:lstStyle>
          <a:p>
            <a:pPr lvl="0"/>
            <a:r>
              <a:rPr lang="en-US" noProof="0"/>
              <a:t>Click to edit Master text styles</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Step Flow with Subtitle">
    <p:spTree>
      <p:nvGrpSpPr>
        <p:cNvPr id="1" name=""/>
        <p:cNvGrpSpPr/>
        <p:nvPr/>
      </p:nvGrpSpPr>
      <p:grpSpPr>
        <a:xfrm>
          <a:off x="0" y="0"/>
          <a:ext cx="0" cy="0"/>
          <a:chOff x="0" y="0"/>
          <a:chExt cx="0" cy="0"/>
        </a:xfrm>
      </p:grpSpPr>
      <p:sp>
        <p:nvSpPr>
          <p:cNvPr id="12" name="phContent3"/>
          <p:cNvSpPr>
            <a:spLocks noGrp="1"/>
          </p:cNvSpPr>
          <p:nvPr>
            <p:ph sz="half" idx="15" hasCustomPrompt="1"/>
          </p:nvPr>
        </p:nvSpPr>
        <p:spPr>
          <a:xfrm>
            <a:off x="6573000" y="2552700"/>
            <a:ext cx="2952000" cy="4044949"/>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3477000" y="2552700"/>
            <a:ext cx="2952000" cy="4044949"/>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2552700"/>
            <a:ext cx="2952000" cy="4044949"/>
          </a:xfrm>
        </p:spPr>
        <p:txBody>
          <a:bodyPr/>
          <a:lstStyle>
            <a:lvl1pPr marL="180975" indent="-180975">
              <a:defRPr sz="1400"/>
            </a:lvl1pPr>
            <a:lvl2pPr marL="361950" indent="-180975">
              <a:defRPr sz="1400"/>
            </a:lvl2pPr>
            <a:lvl3pPr marL="542925" indent="-180975">
              <a:defRPr sz="1400"/>
            </a:lvl3pPr>
            <a:lvl4pPr marL="714375" indent="-171450">
              <a:defRPr sz="1400"/>
            </a:lvl4pPr>
            <a:lvl5pPr marL="895350" indent="-180975">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5" name="phFlow3"/>
          <p:cNvSpPr>
            <a:spLocks noGrp="1"/>
          </p:cNvSpPr>
          <p:nvPr>
            <p:ph type="body" sz="quarter" idx="19"/>
          </p:nvPr>
        </p:nvSpPr>
        <p:spPr>
          <a:xfrm>
            <a:off x="6429000" y="1628375"/>
            <a:ext cx="3132888" cy="864000"/>
          </a:xfrm>
          <a:prstGeom prst="chevron">
            <a:avLst>
              <a:gd name="adj" fmla="val 36044"/>
            </a:avLst>
          </a:prstGeom>
          <a:solidFill>
            <a:srgbClr val="DDDDDD"/>
          </a:solidFill>
        </p:spPr>
        <p:txBody>
          <a:bodyPr lIns="36000" rIns="0" anchor="ctr"/>
          <a:lstStyle>
            <a:lvl1pPr marL="0" indent="0" algn="ctr">
              <a:buNone/>
              <a:defRPr sz="1600" b="1"/>
            </a:lvl1pPr>
          </a:lstStyle>
          <a:p>
            <a:pPr lvl="0"/>
            <a:r>
              <a:rPr lang="en-US" noProof="0"/>
              <a:t>Click to edit Master text styles</a:t>
            </a:r>
          </a:p>
        </p:txBody>
      </p:sp>
      <p:sp>
        <p:nvSpPr>
          <p:cNvPr id="19" name="phFlow2"/>
          <p:cNvSpPr>
            <a:spLocks noGrp="1"/>
          </p:cNvSpPr>
          <p:nvPr>
            <p:ph type="body" sz="quarter" idx="18"/>
          </p:nvPr>
        </p:nvSpPr>
        <p:spPr>
          <a:xfrm>
            <a:off x="3333001" y="1628375"/>
            <a:ext cx="3132888" cy="864000"/>
          </a:xfrm>
          <a:prstGeom prst="chevron">
            <a:avLst>
              <a:gd name="adj" fmla="val 36044"/>
            </a:avLst>
          </a:prstGeom>
          <a:solidFill>
            <a:srgbClr val="DDDDDD"/>
          </a:solidFill>
        </p:spPr>
        <p:txBody>
          <a:bodyPr lIns="36000" rIns="0" anchor="ctr"/>
          <a:lstStyle>
            <a:lvl1pPr marL="0" indent="0" algn="ctr">
              <a:buNone/>
              <a:defRPr sz="1600" b="1"/>
            </a:lvl1pPr>
          </a:lstStyle>
          <a:p>
            <a:pPr lvl="0"/>
            <a:r>
              <a:rPr lang="en-US" noProof="0"/>
              <a:t>Click to edit Master text styles</a:t>
            </a:r>
          </a:p>
        </p:txBody>
      </p:sp>
      <p:sp>
        <p:nvSpPr>
          <p:cNvPr id="20" name="phFlow1"/>
          <p:cNvSpPr>
            <a:spLocks noGrp="1"/>
          </p:cNvSpPr>
          <p:nvPr>
            <p:ph type="body" sz="quarter" idx="17"/>
          </p:nvPr>
        </p:nvSpPr>
        <p:spPr>
          <a:xfrm>
            <a:off x="382587" y="1628375"/>
            <a:ext cx="3024187" cy="864000"/>
          </a:xfrm>
          <a:prstGeom prst="homePlate">
            <a:avLst>
              <a:gd name="adj" fmla="val 33719"/>
            </a:avLst>
          </a:prstGeom>
          <a:solidFill>
            <a:srgbClr val="DDDDDD"/>
          </a:solidFill>
        </p:spPr>
        <p:txBody>
          <a:bodyPr lIns="36000" rIns="144000" anchor="ctr"/>
          <a:lstStyle>
            <a:lvl1pPr marL="0" indent="0" algn="ctr">
              <a:buNone/>
              <a:defRPr sz="1600" b="1"/>
            </a:lvl1pPr>
          </a:lstStyle>
          <a:p>
            <a:pPr lvl="0"/>
            <a:r>
              <a:rPr lang="en-US" noProof="0"/>
              <a:t>Click to edit Master text styles</a:t>
            </a:r>
          </a:p>
        </p:txBody>
      </p:sp>
      <p:sp>
        <p:nvSpPr>
          <p:cNvPr id="14" name="phSubtitle"/>
          <p:cNvSpPr>
            <a:spLocks noGrp="1"/>
          </p:cNvSpPr>
          <p:nvPr>
            <p:ph type="body" sz="quarter" idx="16"/>
          </p:nvPr>
        </p:nvSpPr>
        <p:spPr>
          <a:xfrm>
            <a:off x="381000" y="1306513"/>
            <a:ext cx="9144000" cy="322262"/>
          </a:xfrm>
        </p:spPr>
        <p:txBody>
          <a:bodyPr/>
          <a:lstStyle>
            <a:lvl1pPr>
              <a:buNone/>
              <a:defRPr b="1"/>
            </a:lvl1pPr>
            <a:lvl2pPr>
              <a:buNone/>
              <a:defRPr/>
            </a:lvl2pPr>
            <a:lvl3pPr>
              <a:buNone/>
              <a:defRPr/>
            </a:lvl3pPr>
            <a:lvl4pPr>
              <a:buNone/>
              <a:defRPr/>
            </a:lvl4pPr>
            <a:lvl5pPr>
              <a:buNone/>
              <a:defRPr/>
            </a:lvl5pPr>
          </a:lstStyle>
          <a:p>
            <a:pPr lvl="0"/>
            <a:r>
              <a:rPr lang="en-US" noProof="0"/>
              <a:t>Click to edit Master text styles</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 Step Flow with Subtitle">
    <p:spTree>
      <p:nvGrpSpPr>
        <p:cNvPr id="1" name=""/>
        <p:cNvGrpSpPr/>
        <p:nvPr/>
      </p:nvGrpSpPr>
      <p:grpSpPr>
        <a:xfrm>
          <a:off x="0" y="0"/>
          <a:ext cx="0" cy="0"/>
          <a:chOff x="0" y="0"/>
          <a:chExt cx="0" cy="0"/>
        </a:xfrm>
      </p:grpSpPr>
      <p:sp>
        <p:nvSpPr>
          <p:cNvPr id="23" name="phContent4"/>
          <p:cNvSpPr>
            <a:spLocks noGrp="1"/>
          </p:cNvSpPr>
          <p:nvPr>
            <p:ph sz="half" idx="21" hasCustomPrompt="1"/>
          </p:nvPr>
        </p:nvSpPr>
        <p:spPr>
          <a:xfrm>
            <a:off x="7347000" y="2552700"/>
            <a:ext cx="21780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phContent3"/>
          <p:cNvSpPr>
            <a:spLocks noGrp="1"/>
          </p:cNvSpPr>
          <p:nvPr>
            <p:ph sz="half" idx="15" hasCustomPrompt="1"/>
          </p:nvPr>
        </p:nvSpPr>
        <p:spPr>
          <a:xfrm>
            <a:off x="5025000" y="2552700"/>
            <a:ext cx="21780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2703000" y="2552700"/>
            <a:ext cx="21780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2552700"/>
            <a:ext cx="21780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4" name="phFlow4"/>
          <p:cNvSpPr>
            <a:spLocks noGrp="1"/>
          </p:cNvSpPr>
          <p:nvPr>
            <p:ph type="body" sz="quarter" idx="23"/>
          </p:nvPr>
        </p:nvSpPr>
        <p:spPr>
          <a:xfrm>
            <a:off x="7256463" y="1637900"/>
            <a:ext cx="2268537" cy="864000"/>
          </a:xfrm>
          <a:prstGeom prst="chevron">
            <a:avLst>
              <a:gd name="adj" fmla="val 26634"/>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5" name="phFlow3"/>
          <p:cNvSpPr>
            <a:spLocks noGrp="1"/>
          </p:cNvSpPr>
          <p:nvPr>
            <p:ph type="body" sz="quarter" idx="22"/>
          </p:nvPr>
        </p:nvSpPr>
        <p:spPr>
          <a:xfrm>
            <a:off x="4964113" y="1637900"/>
            <a:ext cx="2268537" cy="864000"/>
          </a:xfrm>
          <a:prstGeom prst="chevron">
            <a:avLst>
              <a:gd name="adj" fmla="val 26634"/>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6" name="phFlow2"/>
          <p:cNvSpPr>
            <a:spLocks noGrp="1"/>
          </p:cNvSpPr>
          <p:nvPr>
            <p:ph type="body" sz="quarter" idx="18"/>
          </p:nvPr>
        </p:nvSpPr>
        <p:spPr>
          <a:xfrm>
            <a:off x="2671763" y="1637900"/>
            <a:ext cx="2268537" cy="864000"/>
          </a:xfrm>
          <a:prstGeom prst="chevron">
            <a:avLst>
              <a:gd name="adj" fmla="val 26634"/>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7" name="phFlow1"/>
          <p:cNvSpPr>
            <a:spLocks noGrp="1"/>
          </p:cNvSpPr>
          <p:nvPr>
            <p:ph type="body" sz="quarter" idx="17"/>
          </p:nvPr>
        </p:nvSpPr>
        <p:spPr>
          <a:xfrm>
            <a:off x="381000" y="1637900"/>
            <a:ext cx="2266950" cy="864000"/>
          </a:xfrm>
          <a:prstGeom prst="homePlate">
            <a:avLst>
              <a:gd name="adj" fmla="val 27321"/>
            </a:avLst>
          </a:prstGeom>
          <a:solidFill>
            <a:srgbClr val="DDDDDD"/>
          </a:solidFill>
        </p:spPr>
        <p:txBody>
          <a:bodyPr lIns="36000" rIns="144000" anchor="ctr"/>
          <a:lstStyle>
            <a:lvl1pPr marL="0" indent="0" algn="ctr">
              <a:buNone/>
              <a:defRPr sz="1400" b="1"/>
            </a:lvl1pPr>
          </a:lstStyle>
          <a:p>
            <a:pPr lvl="0"/>
            <a:r>
              <a:rPr lang="en-US" noProof="0"/>
              <a:t>Click to edit Master text styles</a:t>
            </a:r>
          </a:p>
        </p:txBody>
      </p:sp>
      <p:sp>
        <p:nvSpPr>
          <p:cNvPr id="14" name="phSubtitle"/>
          <p:cNvSpPr>
            <a:spLocks noGrp="1"/>
          </p:cNvSpPr>
          <p:nvPr>
            <p:ph type="body" sz="quarter" idx="16"/>
          </p:nvPr>
        </p:nvSpPr>
        <p:spPr>
          <a:xfrm>
            <a:off x="381000" y="1306513"/>
            <a:ext cx="9144000" cy="322262"/>
          </a:xfrm>
        </p:spPr>
        <p:txBody>
          <a:bodyPr/>
          <a:lstStyle>
            <a:lvl1pPr>
              <a:buNone/>
              <a:defRPr b="1"/>
            </a:lvl1pPr>
            <a:lvl2pPr>
              <a:buNone/>
              <a:defRPr/>
            </a:lvl2pPr>
            <a:lvl3pPr>
              <a:buNone/>
              <a:defRPr/>
            </a:lvl3pPr>
            <a:lvl4pPr>
              <a:buNone/>
              <a:defRPr/>
            </a:lvl4pPr>
            <a:lvl5pPr>
              <a:buNone/>
              <a:defRPr/>
            </a:lvl5pPr>
          </a:lstStyle>
          <a:p>
            <a:pPr lvl="0"/>
            <a:r>
              <a:rPr lang="en-US" noProof="0"/>
              <a:t>Click to edit Master text styles</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5 Step Flow with Subtitle">
    <p:spTree>
      <p:nvGrpSpPr>
        <p:cNvPr id="1" name=""/>
        <p:cNvGrpSpPr/>
        <p:nvPr/>
      </p:nvGrpSpPr>
      <p:grpSpPr>
        <a:xfrm>
          <a:off x="0" y="0"/>
          <a:ext cx="0" cy="0"/>
          <a:chOff x="0" y="0"/>
          <a:chExt cx="0" cy="0"/>
        </a:xfrm>
      </p:grpSpPr>
      <p:sp>
        <p:nvSpPr>
          <p:cNvPr id="29" name="phContent5"/>
          <p:cNvSpPr>
            <a:spLocks noGrp="1"/>
          </p:cNvSpPr>
          <p:nvPr>
            <p:ph sz="half" idx="22" hasCustomPrompt="1"/>
          </p:nvPr>
        </p:nvSpPr>
        <p:spPr>
          <a:xfrm>
            <a:off x="7811400" y="2552700"/>
            <a:ext cx="17136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3" name="phContent4"/>
          <p:cNvSpPr>
            <a:spLocks noGrp="1"/>
          </p:cNvSpPr>
          <p:nvPr>
            <p:ph sz="half" idx="21" hasCustomPrompt="1"/>
          </p:nvPr>
        </p:nvSpPr>
        <p:spPr>
          <a:xfrm>
            <a:off x="5953800" y="2552700"/>
            <a:ext cx="17136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phContent3"/>
          <p:cNvSpPr>
            <a:spLocks noGrp="1"/>
          </p:cNvSpPr>
          <p:nvPr>
            <p:ph sz="half" idx="15" hasCustomPrompt="1"/>
          </p:nvPr>
        </p:nvSpPr>
        <p:spPr>
          <a:xfrm>
            <a:off x="4096200" y="2552700"/>
            <a:ext cx="17136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2238600" y="2552700"/>
            <a:ext cx="17136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2552700"/>
            <a:ext cx="17136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0" name="phFlow5"/>
          <p:cNvSpPr>
            <a:spLocks noGrp="1"/>
          </p:cNvSpPr>
          <p:nvPr>
            <p:ph type="body" sz="quarter" idx="25"/>
          </p:nvPr>
        </p:nvSpPr>
        <p:spPr>
          <a:xfrm>
            <a:off x="7712075" y="1628375"/>
            <a:ext cx="1812925" cy="864000"/>
          </a:xfrm>
          <a:prstGeom prst="chevron">
            <a:avLst>
              <a:gd name="adj" fmla="val 22443"/>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1" name="phFlow4"/>
          <p:cNvSpPr>
            <a:spLocks noGrp="1"/>
          </p:cNvSpPr>
          <p:nvPr>
            <p:ph type="body" sz="quarter" idx="24"/>
          </p:nvPr>
        </p:nvSpPr>
        <p:spPr>
          <a:xfrm>
            <a:off x="5878513" y="1628375"/>
            <a:ext cx="1812925" cy="864000"/>
          </a:xfrm>
          <a:prstGeom prst="chevron">
            <a:avLst>
              <a:gd name="adj" fmla="val 22443"/>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31" name="phFlow3"/>
          <p:cNvSpPr>
            <a:spLocks noGrp="1"/>
          </p:cNvSpPr>
          <p:nvPr>
            <p:ph type="body" sz="quarter" idx="23"/>
          </p:nvPr>
        </p:nvSpPr>
        <p:spPr>
          <a:xfrm>
            <a:off x="4046538" y="1628375"/>
            <a:ext cx="1812925" cy="864000"/>
          </a:xfrm>
          <a:prstGeom prst="chevron">
            <a:avLst>
              <a:gd name="adj" fmla="val 22443"/>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32" name="phFlow2"/>
          <p:cNvSpPr>
            <a:spLocks noGrp="1"/>
          </p:cNvSpPr>
          <p:nvPr>
            <p:ph type="body" sz="quarter" idx="18"/>
          </p:nvPr>
        </p:nvSpPr>
        <p:spPr>
          <a:xfrm>
            <a:off x="2212975" y="1628375"/>
            <a:ext cx="1812925" cy="864000"/>
          </a:xfrm>
          <a:prstGeom prst="chevron">
            <a:avLst>
              <a:gd name="adj" fmla="val 22443"/>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33" name="phFlow1"/>
          <p:cNvSpPr>
            <a:spLocks noGrp="1"/>
          </p:cNvSpPr>
          <p:nvPr>
            <p:ph type="body" sz="quarter" idx="17"/>
          </p:nvPr>
        </p:nvSpPr>
        <p:spPr>
          <a:xfrm>
            <a:off x="381000" y="1628375"/>
            <a:ext cx="1812925" cy="864000"/>
          </a:xfrm>
          <a:prstGeom prst="homePlate">
            <a:avLst>
              <a:gd name="adj" fmla="val 21034"/>
            </a:avLst>
          </a:prstGeom>
          <a:solidFill>
            <a:srgbClr val="DDDDDD"/>
          </a:solidFill>
        </p:spPr>
        <p:txBody>
          <a:bodyPr lIns="36000" rIns="144000" anchor="ctr"/>
          <a:lstStyle>
            <a:lvl1pPr marL="0" indent="0" algn="ctr">
              <a:buNone/>
              <a:defRPr sz="1400" b="1"/>
            </a:lvl1pPr>
          </a:lstStyle>
          <a:p>
            <a:pPr lvl="0"/>
            <a:r>
              <a:rPr lang="en-US" noProof="0"/>
              <a:t>Click to edit Master text styles</a:t>
            </a:r>
          </a:p>
        </p:txBody>
      </p:sp>
      <p:sp>
        <p:nvSpPr>
          <p:cNvPr id="14" name="phSubtitle"/>
          <p:cNvSpPr>
            <a:spLocks noGrp="1"/>
          </p:cNvSpPr>
          <p:nvPr>
            <p:ph type="body" sz="quarter" idx="16"/>
          </p:nvPr>
        </p:nvSpPr>
        <p:spPr>
          <a:xfrm>
            <a:off x="381000" y="1306513"/>
            <a:ext cx="9144000" cy="322262"/>
          </a:xfrm>
        </p:spPr>
        <p:txBody>
          <a:bodyPr/>
          <a:lstStyle>
            <a:lvl1pPr>
              <a:buNone/>
              <a:defRPr b="1"/>
            </a:lvl1pPr>
            <a:lvl2pPr>
              <a:buNone/>
              <a:defRPr/>
            </a:lvl2pPr>
            <a:lvl3pPr>
              <a:buNone/>
              <a:defRPr/>
            </a:lvl3pPr>
            <a:lvl4pPr>
              <a:buNone/>
              <a:defRPr/>
            </a:lvl4pPr>
            <a:lvl5pPr>
              <a:buNone/>
              <a:defRPr/>
            </a:lvl5pPr>
          </a:lstStyle>
          <a:p>
            <a:pPr lvl="0"/>
            <a:r>
              <a:rPr lang="en-US" noProof="0"/>
              <a:t>Click to edit Master text styles</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ntent">
    <p:spTree>
      <p:nvGrpSpPr>
        <p:cNvPr id="1" name=""/>
        <p:cNvGrpSpPr/>
        <p:nvPr/>
      </p:nvGrpSpPr>
      <p:grpSpPr>
        <a:xfrm>
          <a:off x="0" y="0"/>
          <a:ext cx="0" cy="0"/>
          <a:chOff x="0" y="0"/>
          <a:chExt cx="0" cy="0"/>
        </a:xfrm>
      </p:grpSpPr>
      <p:sp>
        <p:nvSpPr>
          <p:cNvPr id="4" name="phContent2"/>
          <p:cNvSpPr>
            <a:spLocks noGrp="1"/>
          </p:cNvSpPr>
          <p:nvPr>
            <p:ph sz="half" idx="2" hasCustomPrompt="1"/>
          </p:nvPr>
        </p:nvSpPr>
        <p:spPr>
          <a:xfrm>
            <a:off x="5029200" y="1306513"/>
            <a:ext cx="44958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3"/>
            <a:ext cx="44958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6 Step Flow with Subtitle">
    <p:spTree>
      <p:nvGrpSpPr>
        <p:cNvPr id="1" name=""/>
        <p:cNvGrpSpPr/>
        <p:nvPr/>
      </p:nvGrpSpPr>
      <p:grpSpPr>
        <a:xfrm>
          <a:off x="0" y="0"/>
          <a:ext cx="0" cy="0"/>
          <a:chOff x="0" y="0"/>
          <a:chExt cx="0" cy="0"/>
        </a:xfrm>
      </p:grpSpPr>
      <p:sp>
        <p:nvSpPr>
          <p:cNvPr id="36" name="phContent6"/>
          <p:cNvSpPr>
            <a:spLocks noGrp="1"/>
          </p:cNvSpPr>
          <p:nvPr>
            <p:ph sz="half" idx="25" hasCustomPrompt="1"/>
          </p:nvPr>
        </p:nvSpPr>
        <p:spPr>
          <a:xfrm>
            <a:off x="8092200" y="2552700"/>
            <a:ext cx="14328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9" name="phContent5"/>
          <p:cNvSpPr>
            <a:spLocks noGrp="1"/>
          </p:cNvSpPr>
          <p:nvPr>
            <p:ph sz="half" idx="22" hasCustomPrompt="1"/>
          </p:nvPr>
        </p:nvSpPr>
        <p:spPr>
          <a:xfrm>
            <a:off x="6549960" y="2552700"/>
            <a:ext cx="14328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3" name="phContent4"/>
          <p:cNvSpPr>
            <a:spLocks noGrp="1"/>
          </p:cNvSpPr>
          <p:nvPr>
            <p:ph sz="half" idx="21" hasCustomPrompt="1"/>
          </p:nvPr>
        </p:nvSpPr>
        <p:spPr>
          <a:xfrm>
            <a:off x="5007720" y="2552700"/>
            <a:ext cx="14328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phContent3"/>
          <p:cNvSpPr>
            <a:spLocks noGrp="1"/>
          </p:cNvSpPr>
          <p:nvPr>
            <p:ph sz="half" idx="15" hasCustomPrompt="1"/>
          </p:nvPr>
        </p:nvSpPr>
        <p:spPr>
          <a:xfrm>
            <a:off x="3465480" y="2552700"/>
            <a:ext cx="14328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1" name="phContent2"/>
          <p:cNvSpPr>
            <a:spLocks noGrp="1"/>
          </p:cNvSpPr>
          <p:nvPr>
            <p:ph sz="half" idx="14" hasCustomPrompt="1"/>
          </p:nvPr>
        </p:nvSpPr>
        <p:spPr>
          <a:xfrm>
            <a:off x="1923240" y="2552700"/>
            <a:ext cx="14328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2552700"/>
            <a:ext cx="1432800" cy="4044949"/>
          </a:xfrm>
        </p:spPr>
        <p:txBody>
          <a:bodyPr/>
          <a:lstStyle>
            <a:lvl1pPr marL="180975" indent="-180975">
              <a:defRPr sz="1200"/>
            </a:lvl1pPr>
            <a:lvl2pPr marL="361950" indent="-180975">
              <a:defRPr sz="1200"/>
            </a:lvl2pPr>
            <a:lvl3pPr marL="542925" indent="-180975">
              <a:defRPr sz="1200"/>
            </a:lvl3pPr>
            <a:lvl4pPr marL="714375" indent="-171450">
              <a:defRPr sz="1200"/>
            </a:lvl4pPr>
            <a:lvl5pPr marL="895350"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4" name="phFlow6"/>
          <p:cNvSpPr>
            <a:spLocks noGrp="1"/>
          </p:cNvSpPr>
          <p:nvPr>
            <p:ph type="body" sz="quarter" idx="29"/>
          </p:nvPr>
        </p:nvSpPr>
        <p:spPr>
          <a:xfrm>
            <a:off x="8010525" y="1628375"/>
            <a:ext cx="1525586" cy="864000"/>
          </a:xfrm>
          <a:prstGeom prst="chevron">
            <a:avLst>
              <a:gd name="adj" fmla="val 18776"/>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5" name="phFlow5"/>
          <p:cNvSpPr>
            <a:spLocks noGrp="1"/>
          </p:cNvSpPr>
          <p:nvPr>
            <p:ph type="body" sz="quarter" idx="28"/>
          </p:nvPr>
        </p:nvSpPr>
        <p:spPr>
          <a:xfrm>
            <a:off x="6483349" y="1628375"/>
            <a:ext cx="1525586" cy="864000"/>
          </a:xfrm>
          <a:prstGeom prst="chevron">
            <a:avLst>
              <a:gd name="adj" fmla="val 18776"/>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6" name="phFlow4"/>
          <p:cNvSpPr>
            <a:spLocks noGrp="1"/>
          </p:cNvSpPr>
          <p:nvPr>
            <p:ph type="body" sz="quarter" idx="27"/>
          </p:nvPr>
        </p:nvSpPr>
        <p:spPr>
          <a:xfrm>
            <a:off x="4957763" y="1628375"/>
            <a:ext cx="1525586" cy="864000"/>
          </a:xfrm>
          <a:prstGeom prst="chevron">
            <a:avLst>
              <a:gd name="adj" fmla="val 18776"/>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7" name="phFlow3"/>
          <p:cNvSpPr>
            <a:spLocks noGrp="1"/>
          </p:cNvSpPr>
          <p:nvPr>
            <p:ph type="body" sz="quarter" idx="26"/>
          </p:nvPr>
        </p:nvSpPr>
        <p:spPr>
          <a:xfrm>
            <a:off x="3437684" y="1628375"/>
            <a:ext cx="1525586" cy="864000"/>
          </a:xfrm>
          <a:prstGeom prst="chevron">
            <a:avLst>
              <a:gd name="adj" fmla="val 18776"/>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28" name="phFlow2"/>
          <p:cNvSpPr>
            <a:spLocks noGrp="1"/>
          </p:cNvSpPr>
          <p:nvPr>
            <p:ph type="body" sz="quarter" idx="18"/>
          </p:nvPr>
        </p:nvSpPr>
        <p:spPr>
          <a:xfrm>
            <a:off x="1906589" y="1628375"/>
            <a:ext cx="1525586" cy="864000"/>
          </a:xfrm>
          <a:prstGeom prst="chevron">
            <a:avLst>
              <a:gd name="adj" fmla="val 18776"/>
            </a:avLst>
          </a:prstGeom>
          <a:solidFill>
            <a:srgbClr val="DDDDDD"/>
          </a:solidFill>
        </p:spPr>
        <p:txBody>
          <a:bodyPr lIns="36000" anchor="ctr"/>
          <a:lstStyle>
            <a:lvl1pPr marL="0" indent="0" algn="ctr">
              <a:buNone/>
              <a:defRPr sz="1400" b="1"/>
            </a:lvl1pPr>
          </a:lstStyle>
          <a:p>
            <a:pPr lvl="0"/>
            <a:r>
              <a:rPr lang="en-US" noProof="0"/>
              <a:t>Click to edit Master text styles</a:t>
            </a:r>
          </a:p>
        </p:txBody>
      </p:sp>
      <p:sp>
        <p:nvSpPr>
          <p:cNvPr id="37" name="phFlow1"/>
          <p:cNvSpPr>
            <a:spLocks noGrp="1"/>
          </p:cNvSpPr>
          <p:nvPr>
            <p:ph type="body" sz="quarter" idx="17"/>
          </p:nvPr>
        </p:nvSpPr>
        <p:spPr>
          <a:xfrm>
            <a:off x="381000" y="1628375"/>
            <a:ext cx="1525588" cy="864000"/>
          </a:xfrm>
          <a:prstGeom prst="homePlate">
            <a:avLst>
              <a:gd name="adj" fmla="val 19462"/>
            </a:avLst>
          </a:prstGeom>
          <a:solidFill>
            <a:srgbClr val="DDDDDD"/>
          </a:solidFill>
        </p:spPr>
        <p:txBody>
          <a:bodyPr lIns="36000" rIns="144000" anchor="ctr"/>
          <a:lstStyle>
            <a:lvl1pPr marL="0" indent="0" algn="ctr">
              <a:buNone/>
              <a:defRPr sz="1400" b="1"/>
            </a:lvl1pPr>
          </a:lstStyle>
          <a:p>
            <a:pPr lvl="0"/>
            <a:r>
              <a:rPr lang="en-US" noProof="0"/>
              <a:t>Click to edit Master text styles</a:t>
            </a:r>
          </a:p>
        </p:txBody>
      </p:sp>
      <p:sp>
        <p:nvSpPr>
          <p:cNvPr id="14" name="phSubtitle"/>
          <p:cNvSpPr>
            <a:spLocks noGrp="1"/>
          </p:cNvSpPr>
          <p:nvPr>
            <p:ph type="body" sz="quarter" idx="16"/>
          </p:nvPr>
        </p:nvSpPr>
        <p:spPr>
          <a:xfrm>
            <a:off x="381000" y="1306513"/>
            <a:ext cx="9144000" cy="322262"/>
          </a:xfrm>
        </p:spPr>
        <p:txBody>
          <a:bodyPr/>
          <a:lstStyle>
            <a:lvl1pPr>
              <a:buNone/>
              <a:defRPr b="1"/>
            </a:lvl1pPr>
            <a:lvl2pPr>
              <a:buNone/>
              <a:defRPr/>
            </a:lvl2pPr>
            <a:lvl3pPr>
              <a:buNone/>
              <a:defRPr/>
            </a:lvl3pPr>
            <a:lvl4pPr>
              <a:buNone/>
              <a:defRPr/>
            </a:lvl4pPr>
            <a:lvl5pPr>
              <a:buNone/>
              <a:defRPr/>
            </a:lvl5pPr>
          </a:lstStyle>
          <a:p>
            <a:pPr lvl="0"/>
            <a:r>
              <a:rPr lang="en-US" noProof="0"/>
              <a:t>Click to edit Master text styles</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17" name="Title 16"/>
          <p:cNvSpPr>
            <a:spLocks noGrp="1"/>
          </p:cNvSpPr>
          <p:nvPr>
            <p:ph type="title" hasCustomPrompt="1"/>
          </p:nvPr>
        </p:nvSpPr>
        <p:spPr/>
        <p:txBody>
          <a:bodyPr/>
          <a:lstStyle>
            <a:lvl1pPr>
              <a:defRPr/>
            </a:lvl1pPr>
          </a:lstStyle>
          <a:p>
            <a:r>
              <a:rPr lang="en-GB"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echnical Approach">
    <p:spTree>
      <p:nvGrpSpPr>
        <p:cNvPr id="1" name=""/>
        <p:cNvGrpSpPr/>
        <p:nvPr/>
      </p:nvGrpSpPr>
      <p:grpSpPr>
        <a:xfrm>
          <a:off x="0" y="0"/>
          <a:ext cx="0" cy="0"/>
          <a:chOff x="0" y="0"/>
          <a:chExt cx="0" cy="0"/>
        </a:xfrm>
      </p:grpSpPr>
      <p:sp>
        <p:nvSpPr>
          <p:cNvPr id="23" name="phGoal"/>
          <p:cNvSpPr>
            <a:spLocks noGrp="1"/>
          </p:cNvSpPr>
          <p:nvPr>
            <p:ph type="body" sz="quarter" idx="10" hasCustomPrompt="1"/>
          </p:nvPr>
        </p:nvSpPr>
        <p:spPr>
          <a:xfrm>
            <a:off x="381000" y="1325563"/>
            <a:ext cx="1644650" cy="5272086"/>
          </a:xfrm>
          <a:solidFill>
            <a:srgbClr val="A7A9AC"/>
          </a:solidFill>
          <a:ln>
            <a:solidFill>
              <a:srgbClr val="A7A9AC"/>
            </a:solidFill>
          </a:ln>
        </p:spPr>
        <p:txBody>
          <a:bodyPr lIns="36000" tIns="36000" rIns="36000" bIns="36000"/>
          <a:lstStyle>
            <a:lvl1pPr>
              <a:buNone/>
              <a:defRPr sz="1400" b="1">
                <a:solidFill>
                  <a:srgbClr val="FFFFFF"/>
                </a:solidFill>
              </a:defRPr>
            </a:lvl1pPr>
            <a:lvl2pPr>
              <a:buNone/>
              <a:defRPr b="1">
                <a:solidFill>
                  <a:srgbClr val="FFFFFF"/>
                </a:solidFill>
              </a:defRPr>
            </a:lvl2pPr>
            <a:lvl3pPr>
              <a:buNone/>
              <a:defRPr b="1">
                <a:solidFill>
                  <a:srgbClr val="FFFFFF"/>
                </a:solidFill>
              </a:defRPr>
            </a:lvl3pPr>
            <a:lvl4pPr>
              <a:buNone/>
              <a:defRPr b="1">
                <a:solidFill>
                  <a:srgbClr val="FFFFFF"/>
                </a:solidFill>
              </a:defRPr>
            </a:lvl4pPr>
            <a:lvl5pPr>
              <a:buNone/>
              <a:defRPr b="1">
                <a:solidFill>
                  <a:srgbClr val="FFFFFF"/>
                </a:solidFill>
              </a:defRPr>
            </a:lvl5pPr>
          </a:lstStyle>
          <a:p>
            <a:pPr lvl="0"/>
            <a:r>
              <a:rPr lang="en-GB" dirty="0"/>
              <a:t>Click to add goal</a:t>
            </a:r>
          </a:p>
        </p:txBody>
      </p:sp>
      <p:sp>
        <p:nvSpPr>
          <p:cNvPr id="9" name="lnLine"/>
          <p:cNvSpPr>
            <a:spLocks noChangeShapeType="1"/>
          </p:cNvSpPr>
          <p:nvPr userDrawn="1"/>
        </p:nvSpPr>
        <p:spPr bwMode="auto">
          <a:xfrm>
            <a:off x="2608263" y="1577563"/>
            <a:ext cx="6916737" cy="0"/>
          </a:xfrm>
          <a:prstGeom prst="line">
            <a:avLst/>
          </a:prstGeom>
          <a:noFill/>
          <a:ln w="6350">
            <a:solidFill>
              <a:srgbClr val="A7A9AC"/>
            </a:solidFill>
            <a:round/>
            <a:headEnd/>
            <a:tailEnd/>
          </a:ln>
        </p:spPr>
        <p:txBody>
          <a:bodyPr wrap="none" lIns="72000" tIns="72000" rIns="72000" bIns="72000" anchor="ctr"/>
          <a:lstStyle/>
          <a:p>
            <a:endParaRPr lang="en-GB" dirty="0"/>
          </a:p>
        </p:txBody>
      </p:sp>
      <p:sp>
        <p:nvSpPr>
          <p:cNvPr id="28" name="phText1b"/>
          <p:cNvSpPr>
            <a:spLocks noGrp="1"/>
          </p:cNvSpPr>
          <p:nvPr>
            <p:ph type="body" sz="quarter" idx="12"/>
          </p:nvPr>
        </p:nvSpPr>
        <p:spPr>
          <a:xfrm>
            <a:off x="2608263" y="1629019"/>
            <a:ext cx="6916737" cy="525463"/>
          </a:xfrm>
        </p:spPr>
        <p:txBody>
          <a:bodyPr/>
          <a:lstStyle>
            <a:lvl1pPr marL="176213" indent="-176213">
              <a:spcBef>
                <a:spcPts val="500"/>
              </a:spcBef>
              <a:defRPr sz="1200"/>
            </a:lvl1pPr>
            <a:lvl2pPr marL="363538" indent="-187325">
              <a:spcBef>
                <a:spcPts val="500"/>
              </a:spcBef>
              <a:defRPr sz="1200"/>
            </a:lvl2pPr>
            <a:lvl3pPr marL="539750" indent="-176213">
              <a:spcBef>
                <a:spcPts val="500"/>
              </a:spcBef>
              <a:defRPr sz="1200"/>
            </a:lvl3pPr>
            <a:lvl4pPr marL="714375" indent="-174625">
              <a:spcBef>
                <a:spcPts val="500"/>
              </a:spcBef>
              <a:defRPr sz="1200"/>
            </a:lvl4pPr>
            <a:lvl5pPr marL="903288" indent="-188913">
              <a:spcBef>
                <a:spcPts val="500"/>
              </a:spcBef>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0" name="phText1a"/>
          <p:cNvSpPr>
            <a:spLocks noGrp="1"/>
          </p:cNvSpPr>
          <p:nvPr>
            <p:ph type="body" sz="quarter" idx="13"/>
          </p:nvPr>
        </p:nvSpPr>
        <p:spPr>
          <a:xfrm>
            <a:off x="500184" y="1651245"/>
            <a:ext cx="1980000" cy="503237"/>
          </a:xfrm>
          <a:solidFill>
            <a:srgbClr val="DDDDDD"/>
          </a:solidFill>
          <a:ln>
            <a:solidFill>
              <a:srgbClr val="A7A9AC"/>
            </a:solidFill>
          </a:ln>
        </p:spPr>
        <p:txBody>
          <a:bodyPr lIns="54000" rIns="54000" bIns="0" anchor="ctr"/>
          <a:lstStyle>
            <a:lvl1pPr marL="0" indent="0">
              <a:buNone/>
              <a:defRPr sz="1400" b="0"/>
            </a:lvl1pPr>
            <a:lvl2pPr>
              <a:buNone/>
              <a:defRPr sz="1400"/>
            </a:lvl2pPr>
            <a:lvl3pPr>
              <a:buNone/>
              <a:defRPr sz="1400"/>
            </a:lvl3pPr>
            <a:lvl4pPr>
              <a:buNone/>
              <a:defRPr sz="1400"/>
            </a:lvl4pPr>
            <a:lvl5pPr>
              <a:buNone/>
              <a:defRPr sz="1400"/>
            </a:lvl5pPr>
          </a:lstStyle>
          <a:p>
            <a:pPr lvl="0"/>
            <a:r>
              <a:rPr lang="en-US"/>
              <a:t>Click to edit Master text styles</a:t>
            </a:r>
          </a:p>
        </p:txBody>
      </p:sp>
      <p:sp>
        <p:nvSpPr>
          <p:cNvPr id="31" name="phText2b"/>
          <p:cNvSpPr>
            <a:spLocks noGrp="1"/>
          </p:cNvSpPr>
          <p:nvPr>
            <p:ph type="body" sz="quarter" idx="14"/>
          </p:nvPr>
        </p:nvSpPr>
        <p:spPr>
          <a:xfrm>
            <a:off x="2608263" y="2249993"/>
            <a:ext cx="6916737" cy="525463"/>
          </a:xfrm>
        </p:spPr>
        <p:txBody>
          <a:bodyPr/>
          <a:lstStyle>
            <a:lvl1pPr marL="176213" indent="-176213">
              <a:spcBef>
                <a:spcPts val="500"/>
              </a:spcBef>
              <a:defRPr sz="1200"/>
            </a:lvl1pPr>
            <a:lvl2pPr marL="363538" indent="-187325">
              <a:spcBef>
                <a:spcPts val="500"/>
              </a:spcBef>
              <a:defRPr sz="1200"/>
            </a:lvl2pPr>
            <a:lvl3pPr marL="539750" indent="-176213">
              <a:spcBef>
                <a:spcPts val="500"/>
              </a:spcBef>
              <a:defRPr sz="1200"/>
            </a:lvl3pPr>
            <a:lvl4pPr marL="714375" indent="-174625">
              <a:spcBef>
                <a:spcPts val="500"/>
              </a:spcBef>
              <a:defRPr sz="1200"/>
            </a:lvl4pPr>
            <a:lvl5pPr marL="903288" indent="-188913">
              <a:spcBef>
                <a:spcPts val="500"/>
              </a:spcBef>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2" name="phText2a"/>
          <p:cNvSpPr>
            <a:spLocks noGrp="1"/>
          </p:cNvSpPr>
          <p:nvPr>
            <p:ph type="body" sz="quarter" idx="15"/>
          </p:nvPr>
        </p:nvSpPr>
        <p:spPr>
          <a:xfrm>
            <a:off x="500184" y="2272219"/>
            <a:ext cx="1980000" cy="503237"/>
          </a:xfrm>
          <a:solidFill>
            <a:srgbClr val="DDDDDD"/>
          </a:solidFill>
          <a:ln>
            <a:solidFill>
              <a:srgbClr val="A7A9AC"/>
            </a:solidFill>
          </a:ln>
        </p:spPr>
        <p:txBody>
          <a:bodyPr lIns="54000" rIns="54000" bIns="0" anchor="ctr"/>
          <a:lstStyle>
            <a:lvl1pPr marL="0" indent="0">
              <a:buNone/>
              <a:defRPr sz="1400" b="0"/>
            </a:lvl1pPr>
            <a:lvl2pPr>
              <a:buNone/>
              <a:defRPr sz="1400"/>
            </a:lvl2pPr>
            <a:lvl3pPr>
              <a:buNone/>
              <a:defRPr sz="1400"/>
            </a:lvl3pPr>
            <a:lvl4pPr>
              <a:buNone/>
              <a:defRPr sz="1400"/>
            </a:lvl4pPr>
            <a:lvl5pPr>
              <a:buNone/>
              <a:defRPr sz="1400"/>
            </a:lvl5pPr>
          </a:lstStyle>
          <a:p>
            <a:pPr lvl="0"/>
            <a:r>
              <a:rPr lang="en-US"/>
              <a:t>Click to edit Master text styles</a:t>
            </a:r>
          </a:p>
        </p:txBody>
      </p:sp>
      <p:sp>
        <p:nvSpPr>
          <p:cNvPr id="33" name="phText3b"/>
          <p:cNvSpPr>
            <a:spLocks noGrp="1"/>
          </p:cNvSpPr>
          <p:nvPr>
            <p:ph type="body" sz="quarter" idx="16"/>
          </p:nvPr>
        </p:nvSpPr>
        <p:spPr>
          <a:xfrm>
            <a:off x="2608263" y="2870967"/>
            <a:ext cx="6916737" cy="525463"/>
          </a:xfrm>
        </p:spPr>
        <p:txBody>
          <a:bodyPr/>
          <a:lstStyle>
            <a:lvl1pPr marL="176213" indent="-176213">
              <a:spcBef>
                <a:spcPts val="500"/>
              </a:spcBef>
              <a:defRPr sz="1200"/>
            </a:lvl1pPr>
            <a:lvl2pPr marL="363538" indent="-187325">
              <a:spcBef>
                <a:spcPts val="500"/>
              </a:spcBef>
              <a:defRPr sz="1200"/>
            </a:lvl2pPr>
            <a:lvl3pPr marL="539750" indent="-176213">
              <a:spcBef>
                <a:spcPts val="500"/>
              </a:spcBef>
              <a:defRPr sz="1200"/>
            </a:lvl3pPr>
            <a:lvl4pPr marL="714375" indent="-174625">
              <a:spcBef>
                <a:spcPts val="500"/>
              </a:spcBef>
              <a:defRPr sz="1200"/>
            </a:lvl4pPr>
            <a:lvl5pPr marL="903288" indent="-188913">
              <a:spcBef>
                <a:spcPts val="500"/>
              </a:spcBef>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4" name="phText3a"/>
          <p:cNvSpPr>
            <a:spLocks noGrp="1"/>
          </p:cNvSpPr>
          <p:nvPr>
            <p:ph type="body" sz="quarter" idx="17"/>
          </p:nvPr>
        </p:nvSpPr>
        <p:spPr>
          <a:xfrm>
            <a:off x="500184" y="2893193"/>
            <a:ext cx="1980000" cy="503237"/>
          </a:xfrm>
          <a:solidFill>
            <a:srgbClr val="DDDDDD"/>
          </a:solidFill>
          <a:ln>
            <a:solidFill>
              <a:srgbClr val="A7A9AC"/>
            </a:solidFill>
          </a:ln>
        </p:spPr>
        <p:txBody>
          <a:bodyPr lIns="54000" rIns="54000" bIns="0" anchor="ctr"/>
          <a:lstStyle>
            <a:lvl1pPr marL="0" indent="0">
              <a:buNone/>
              <a:defRPr sz="1400" b="0"/>
            </a:lvl1pPr>
            <a:lvl2pPr>
              <a:buNone/>
              <a:defRPr sz="1400"/>
            </a:lvl2pPr>
            <a:lvl3pPr>
              <a:buNone/>
              <a:defRPr sz="1400"/>
            </a:lvl3pPr>
            <a:lvl4pPr>
              <a:buNone/>
              <a:defRPr sz="1400"/>
            </a:lvl4pPr>
            <a:lvl5pPr>
              <a:buNone/>
              <a:defRPr sz="1400"/>
            </a:lvl5pPr>
          </a:lstStyle>
          <a:p>
            <a:pPr lvl="0"/>
            <a:r>
              <a:rPr lang="en-US"/>
              <a:t>Click to edit Master text styles</a:t>
            </a:r>
          </a:p>
        </p:txBody>
      </p:sp>
      <p:sp>
        <p:nvSpPr>
          <p:cNvPr id="35" name="phText4b"/>
          <p:cNvSpPr>
            <a:spLocks noGrp="1"/>
          </p:cNvSpPr>
          <p:nvPr>
            <p:ph type="body" sz="quarter" idx="18"/>
          </p:nvPr>
        </p:nvSpPr>
        <p:spPr>
          <a:xfrm>
            <a:off x="2608263" y="3491941"/>
            <a:ext cx="6916737" cy="525463"/>
          </a:xfrm>
        </p:spPr>
        <p:txBody>
          <a:bodyPr/>
          <a:lstStyle>
            <a:lvl1pPr marL="176213" indent="-176213">
              <a:spcBef>
                <a:spcPts val="500"/>
              </a:spcBef>
              <a:defRPr sz="1200"/>
            </a:lvl1pPr>
            <a:lvl2pPr marL="363538" indent="-187325">
              <a:spcBef>
                <a:spcPts val="500"/>
              </a:spcBef>
              <a:defRPr sz="1200"/>
            </a:lvl2pPr>
            <a:lvl3pPr marL="539750" indent="-176213">
              <a:spcBef>
                <a:spcPts val="500"/>
              </a:spcBef>
              <a:defRPr sz="1200"/>
            </a:lvl3pPr>
            <a:lvl4pPr marL="714375" indent="-174625">
              <a:spcBef>
                <a:spcPts val="500"/>
              </a:spcBef>
              <a:defRPr sz="1200"/>
            </a:lvl4pPr>
            <a:lvl5pPr marL="903288" indent="-188913">
              <a:spcBef>
                <a:spcPts val="500"/>
              </a:spcBef>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6" name="phText4a"/>
          <p:cNvSpPr>
            <a:spLocks noGrp="1"/>
          </p:cNvSpPr>
          <p:nvPr>
            <p:ph type="body" sz="quarter" idx="19"/>
          </p:nvPr>
        </p:nvSpPr>
        <p:spPr>
          <a:xfrm>
            <a:off x="500184" y="3514167"/>
            <a:ext cx="1980000" cy="503237"/>
          </a:xfrm>
          <a:solidFill>
            <a:srgbClr val="DDDDDD"/>
          </a:solidFill>
          <a:ln>
            <a:solidFill>
              <a:srgbClr val="A7A9AC"/>
            </a:solidFill>
          </a:ln>
        </p:spPr>
        <p:txBody>
          <a:bodyPr lIns="54000" rIns="54000" bIns="0" anchor="ctr"/>
          <a:lstStyle>
            <a:lvl1pPr marL="0" indent="0">
              <a:buNone/>
              <a:defRPr sz="1400" b="0"/>
            </a:lvl1pPr>
            <a:lvl2pPr>
              <a:buNone/>
              <a:defRPr sz="1400"/>
            </a:lvl2pPr>
            <a:lvl3pPr>
              <a:buNone/>
              <a:defRPr sz="1400"/>
            </a:lvl3pPr>
            <a:lvl4pPr>
              <a:buNone/>
              <a:defRPr sz="1400"/>
            </a:lvl4pPr>
            <a:lvl5pPr>
              <a:buNone/>
              <a:defRPr sz="1400"/>
            </a:lvl5pPr>
          </a:lstStyle>
          <a:p>
            <a:pPr lvl="0"/>
            <a:r>
              <a:rPr lang="en-US"/>
              <a:t>Click to edit Master text styles</a:t>
            </a:r>
          </a:p>
        </p:txBody>
      </p:sp>
      <p:sp>
        <p:nvSpPr>
          <p:cNvPr id="37" name="phText5b"/>
          <p:cNvSpPr>
            <a:spLocks noGrp="1"/>
          </p:cNvSpPr>
          <p:nvPr>
            <p:ph type="body" sz="quarter" idx="20"/>
          </p:nvPr>
        </p:nvSpPr>
        <p:spPr>
          <a:xfrm>
            <a:off x="2608263" y="4112915"/>
            <a:ext cx="6916737" cy="525463"/>
          </a:xfrm>
        </p:spPr>
        <p:txBody>
          <a:bodyPr/>
          <a:lstStyle>
            <a:lvl1pPr marL="176213" indent="-176213">
              <a:spcBef>
                <a:spcPts val="500"/>
              </a:spcBef>
              <a:defRPr sz="1200"/>
            </a:lvl1pPr>
            <a:lvl2pPr marL="363538" indent="-187325">
              <a:spcBef>
                <a:spcPts val="500"/>
              </a:spcBef>
              <a:defRPr sz="1200"/>
            </a:lvl2pPr>
            <a:lvl3pPr marL="539750" indent="-176213">
              <a:spcBef>
                <a:spcPts val="500"/>
              </a:spcBef>
              <a:defRPr sz="1200"/>
            </a:lvl3pPr>
            <a:lvl4pPr marL="714375" indent="-174625">
              <a:spcBef>
                <a:spcPts val="500"/>
              </a:spcBef>
              <a:defRPr sz="1200"/>
            </a:lvl4pPr>
            <a:lvl5pPr marL="903288" indent="-188913">
              <a:spcBef>
                <a:spcPts val="500"/>
              </a:spcBef>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8" name="phText5a"/>
          <p:cNvSpPr>
            <a:spLocks noGrp="1"/>
          </p:cNvSpPr>
          <p:nvPr>
            <p:ph type="body" sz="quarter" idx="21"/>
          </p:nvPr>
        </p:nvSpPr>
        <p:spPr>
          <a:xfrm>
            <a:off x="500184" y="4135141"/>
            <a:ext cx="1980000" cy="503237"/>
          </a:xfrm>
          <a:solidFill>
            <a:srgbClr val="DDDDDD"/>
          </a:solidFill>
          <a:ln>
            <a:solidFill>
              <a:srgbClr val="A7A9AC"/>
            </a:solidFill>
          </a:ln>
        </p:spPr>
        <p:txBody>
          <a:bodyPr lIns="54000" rIns="54000" bIns="0" anchor="ctr"/>
          <a:lstStyle>
            <a:lvl1pPr marL="0" indent="0">
              <a:buNone/>
              <a:defRPr sz="1400" b="0"/>
            </a:lvl1pPr>
            <a:lvl2pPr>
              <a:buNone/>
              <a:defRPr sz="1400"/>
            </a:lvl2pPr>
            <a:lvl3pPr>
              <a:buNone/>
              <a:defRPr sz="1400"/>
            </a:lvl3pPr>
            <a:lvl4pPr>
              <a:buNone/>
              <a:defRPr sz="1400"/>
            </a:lvl4pPr>
            <a:lvl5pPr>
              <a:buNone/>
              <a:defRPr sz="1400"/>
            </a:lvl5pPr>
          </a:lstStyle>
          <a:p>
            <a:pPr lvl="0"/>
            <a:r>
              <a:rPr lang="en-US"/>
              <a:t>Click to edit Master text styles</a:t>
            </a:r>
          </a:p>
        </p:txBody>
      </p:sp>
      <p:sp>
        <p:nvSpPr>
          <p:cNvPr id="39" name="phText6b"/>
          <p:cNvSpPr>
            <a:spLocks noGrp="1"/>
          </p:cNvSpPr>
          <p:nvPr>
            <p:ph type="body" sz="quarter" idx="22"/>
          </p:nvPr>
        </p:nvSpPr>
        <p:spPr>
          <a:xfrm>
            <a:off x="2608263" y="4733889"/>
            <a:ext cx="6916737" cy="525463"/>
          </a:xfrm>
        </p:spPr>
        <p:txBody>
          <a:bodyPr/>
          <a:lstStyle>
            <a:lvl1pPr marL="176213" indent="-176213">
              <a:spcBef>
                <a:spcPts val="500"/>
              </a:spcBef>
              <a:defRPr sz="1200"/>
            </a:lvl1pPr>
            <a:lvl2pPr marL="363538" indent="-187325">
              <a:spcBef>
                <a:spcPts val="500"/>
              </a:spcBef>
              <a:defRPr sz="1200"/>
            </a:lvl2pPr>
            <a:lvl3pPr marL="539750" indent="-176213">
              <a:spcBef>
                <a:spcPts val="500"/>
              </a:spcBef>
              <a:defRPr sz="1200"/>
            </a:lvl3pPr>
            <a:lvl4pPr marL="714375" indent="-174625">
              <a:spcBef>
                <a:spcPts val="500"/>
              </a:spcBef>
              <a:defRPr sz="1200"/>
            </a:lvl4pPr>
            <a:lvl5pPr marL="903288" indent="-188913">
              <a:spcBef>
                <a:spcPts val="500"/>
              </a:spcBef>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0" name="phText6a"/>
          <p:cNvSpPr>
            <a:spLocks noGrp="1"/>
          </p:cNvSpPr>
          <p:nvPr>
            <p:ph type="body" sz="quarter" idx="23"/>
          </p:nvPr>
        </p:nvSpPr>
        <p:spPr>
          <a:xfrm>
            <a:off x="500184" y="4756115"/>
            <a:ext cx="1980000" cy="503237"/>
          </a:xfrm>
          <a:solidFill>
            <a:srgbClr val="DDDDDD"/>
          </a:solidFill>
          <a:ln>
            <a:solidFill>
              <a:srgbClr val="A7A9AC"/>
            </a:solidFill>
          </a:ln>
        </p:spPr>
        <p:txBody>
          <a:bodyPr lIns="54000" rIns="54000" bIns="0" anchor="ctr"/>
          <a:lstStyle>
            <a:lvl1pPr marL="0" indent="0">
              <a:buNone/>
              <a:defRPr sz="1400" b="0"/>
            </a:lvl1pPr>
            <a:lvl2pPr>
              <a:buNone/>
              <a:defRPr sz="1400"/>
            </a:lvl2pPr>
            <a:lvl3pPr>
              <a:buNone/>
              <a:defRPr sz="1400"/>
            </a:lvl3pPr>
            <a:lvl4pPr>
              <a:buNone/>
              <a:defRPr sz="1400"/>
            </a:lvl4pPr>
            <a:lvl5pPr>
              <a:buNone/>
              <a:defRPr sz="1400"/>
            </a:lvl5pPr>
          </a:lstStyle>
          <a:p>
            <a:pPr lvl="0"/>
            <a:r>
              <a:rPr lang="en-US"/>
              <a:t>Click to edit Master text styles</a:t>
            </a:r>
          </a:p>
        </p:txBody>
      </p:sp>
      <p:sp>
        <p:nvSpPr>
          <p:cNvPr id="41" name="phText7b"/>
          <p:cNvSpPr>
            <a:spLocks noGrp="1"/>
          </p:cNvSpPr>
          <p:nvPr>
            <p:ph type="body" sz="quarter" idx="24"/>
          </p:nvPr>
        </p:nvSpPr>
        <p:spPr>
          <a:xfrm>
            <a:off x="2608263" y="5354863"/>
            <a:ext cx="6916737" cy="525463"/>
          </a:xfrm>
        </p:spPr>
        <p:txBody>
          <a:bodyPr/>
          <a:lstStyle>
            <a:lvl1pPr marL="176213" indent="-176213">
              <a:spcBef>
                <a:spcPts val="500"/>
              </a:spcBef>
              <a:defRPr sz="1200"/>
            </a:lvl1pPr>
            <a:lvl2pPr marL="363538" indent="-187325">
              <a:spcBef>
                <a:spcPts val="500"/>
              </a:spcBef>
              <a:defRPr sz="1200"/>
            </a:lvl2pPr>
            <a:lvl3pPr marL="539750" indent="-176213">
              <a:spcBef>
                <a:spcPts val="500"/>
              </a:spcBef>
              <a:defRPr sz="1200"/>
            </a:lvl3pPr>
            <a:lvl4pPr marL="714375" indent="-174625">
              <a:spcBef>
                <a:spcPts val="500"/>
              </a:spcBef>
              <a:defRPr sz="1200"/>
            </a:lvl4pPr>
            <a:lvl5pPr marL="903288" indent="-188913">
              <a:spcBef>
                <a:spcPts val="500"/>
              </a:spcBef>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2" name="phText7a"/>
          <p:cNvSpPr>
            <a:spLocks noGrp="1"/>
          </p:cNvSpPr>
          <p:nvPr>
            <p:ph type="body" sz="quarter" idx="25"/>
          </p:nvPr>
        </p:nvSpPr>
        <p:spPr>
          <a:xfrm>
            <a:off x="500184" y="5377089"/>
            <a:ext cx="1980000" cy="503237"/>
          </a:xfrm>
          <a:solidFill>
            <a:srgbClr val="DDDDDD"/>
          </a:solidFill>
          <a:ln>
            <a:solidFill>
              <a:srgbClr val="A7A9AC"/>
            </a:solidFill>
          </a:ln>
        </p:spPr>
        <p:txBody>
          <a:bodyPr lIns="54000" rIns="54000" bIns="0" anchor="ctr"/>
          <a:lstStyle>
            <a:lvl1pPr marL="0" indent="0">
              <a:buNone/>
              <a:defRPr sz="1400" b="0"/>
            </a:lvl1pPr>
            <a:lvl2pPr>
              <a:buNone/>
              <a:defRPr sz="1400"/>
            </a:lvl2pPr>
            <a:lvl3pPr>
              <a:buNone/>
              <a:defRPr sz="1400"/>
            </a:lvl3pPr>
            <a:lvl4pPr>
              <a:buNone/>
              <a:defRPr sz="1400"/>
            </a:lvl4pPr>
            <a:lvl5pPr>
              <a:buNone/>
              <a:defRPr sz="1400"/>
            </a:lvl5pPr>
          </a:lstStyle>
          <a:p>
            <a:pPr lvl="0"/>
            <a:r>
              <a:rPr lang="en-US"/>
              <a:t>Click to edit Master text styles</a:t>
            </a:r>
          </a:p>
        </p:txBody>
      </p:sp>
      <p:sp>
        <p:nvSpPr>
          <p:cNvPr id="43" name="phText8b"/>
          <p:cNvSpPr>
            <a:spLocks noGrp="1"/>
          </p:cNvSpPr>
          <p:nvPr>
            <p:ph type="body" sz="quarter" idx="26"/>
          </p:nvPr>
        </p:nvSpPr>
        <p:spPr>
          <a:xfrm>
            <a:off x="2608263" y="5975839"/>
            <a:ext cx="6916737" cy="525463"/>
          </a:xfrm>
        </p:spPr>
        <p:txBody>
          <a:bodyPr/>
          <a:lstStyle>
            <a:lvl1pPr marL="176213" indent="-176213">
              <a:spcBef>
                <a:spcPts val="500"/>
              </a:spcBef>
              <a:defRPr sz="1200"/>
            </a:lvl1pPr>
            <a:lvl2pPr marL="363538" indent="-187325">
              <a:spcBef>
                <a:spcPts val="500"/>
              </a:spcBef>
              <a:defRPr sz="1200"/>
            </a:lvl2pPr>
            <a:lvl3pPr marL="539750" indent="-176213">
              <a:spcBef>
                <a:spcPts val="500"/>
              </a:spcBef>
              <a:defRPr sz="1200"/>
            </a:lvl3pPr>
            <a:lvl4pPr marL="714375" indent="-174625">
              <a:spcBef>
                <a:spcPts val="500"/>
              </a:spcBef>
              <a:defRPr sz="1200"/>
            </a:lvl4pPr>
            <a:lvl5pPr marL="903288" indent="-188913">
              <a:spcBef>
                <a:spcPts val="500"/>
              </a:spcBef>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4" name="phText8a"/>
          <p:cNvSpPr>
            <a:spLocks noGrp="1"/>
          </p:cNvSpPr>
          <p:nvPr>
            <p:ph type="body" sz="quarter" idx="27"/>
          </p:nvPr>
        </p:nvSpPr>
        <p:spPr>
          <a:xfrm>
            <a:off x="500184" y="5998065"/>
            <a:ext cx="1980000" cy="503237"/>
          </a:xfrm>
          <a:solidFill>
            <a:srgbClr val="DDDDDD"/>
          </a:solidFill>
          <a:ln>
            <a:solidFill>
              <a:srgbClr val="A7A9AC"/>
            </a:solidFill>
          </a:ln>
        </p:spPr>
        <p:txBody>
          <a:bodyPr lIns="54000" rIns="54000" bIns="0" anchor="ctr"/>
          <a:lstStyle>
            <a:lvl1pPr marL="0" indent="0">
              <a:buNone/>
              <a:defRPr sz="1400" b="0"/>
            </a:lvl1pPr>
            <a:lvl2pPr>
              <a:buNone/>
              <a:defRPr sz="1400"/>
            </a:lvl2pPr>
            <a:lvl3pPr>
              <a:buNone/>
              <a:defRPr sz="1400"/>
            </a:lvl3pPr>
            <a:lvl4pPr>
              <a:buNone/>
              <a:defRPr sz="1400"/>
            </a:lvl4pPr>
            <a:lvl5pPr>
              <a:buNone/>
              <a:defRPr sz="1400"/>
            </a:lvl5pPr>
          </a:lstStyle>
          <a:p>
            <a:pPr lvl="0"/>
            <a:r>
              <a:rPr lang="en-US"/>
              <a:t>Click to edit Master text styles</a:t>
            </a:r>
          </a:p>
        </p:txBody>
      </p:sp>
      <p:sp>
        <p:nvSpPr>
          <p:cNvPr id="26" name="phSubtitle"/>
          <p:cNvSpPr>
            <a:spLocks noGrp="1"/>
          </p:cNvSpPr>
          <p:nvPr>
            <p:ph type="body" sz="quarter" idx="11" hasCustomPrompt="1"/>
          </p:nvPr>
        </p:nvSpPr>
        <p:spPr>
          <a:xfrm>
            <a:off x="2608263" y="1325563"/>
            <a:ext cx="6916737" cy="252000"/>
          </a:xfrm>
        </p:spPr>
        <p:txBody>
          <a:bodyPr tIns="36000" bIns="36000"/>
          <a:lstStyle>
            <a:lvl1pPr>
              <a:buNone/>
              <a:defRPr sz="1400" b="1"/>
            </a:lvl1pPr>
            <a:lvl2pPr>
              <a:buNone/>
              <a:defRPr sz="1400" b="1"/>
            </a:lvl2pPr>
            <a:lvl3pPr>
              <a:buNone/>
              <a:defRPr sz="1400" b="1"/>
            </a:lvl3pPr>
            <a:lvl4pPr>
              <a:buNone/>
              <a:defRPr sz="1400" b="1"/>
            </a:lvl4pPr>
            <a:lvl5pPr>
              <a:buNone/>
              <a:defRPr sz="1400" b="1"/>
            </a:lvl5pPr>
          </a:lstStyle>
          <a:p>
            <a:pPr lvl="0"/>
            <a:r>
              <a:rPr lang="en-GB" dirty="0"/>
              <a:t>Click to add approach</a:t>
            </a:r>
          </a:p>
        </p:txBody>
      </p:sp>
      <p:sp>
        <p:nvSpPr>
          <p:cNvPr id="45" name="phSectionTitle"/>
          <p:cNvSpPr>
            <a:spLocks noGrp="1"/>
          </p:cNvSpPr>
          <p:nvPr>
            <p:ph type="body" sz="quarter" idx="28"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7" name="Title 26"/>
          <p:cNvSpPr>
            <a:spLocks noGrp="1"/>
          </p:cNvSpPr>
          <p:nvPr>
            <p:ph type="title" hasCustomPrompt="1"/>
          </p:nvPr>
        </p:nvSpPr>
        <p:spPr/>
        <p:txBody>
          <a:bodyPr/>
          <a:lstStyle>
            <a:lvl1pPr>
              <a:defRPr/>
            </a:lvl1pPr>
          </a:lstStyle>
          <a:p>
            <a:r>
              <a:rPr lang="en-GB"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V-Resume">
    <p:spTree>
      <p:nvGrpSpPr>
        <p:cNvPr id="1" name=""/>
        <p:cNvGrpSpPr/>
        <p:nvPr/>
      </p:nvGrpSpPr>
      <p:grpSpPr>
        <a:xfrm>
          <a:off x="0" y="0"/>
          <a:ext cx="0" cy="0"/>
          <a:chOff x="0" y="0"/>
          <a:chExt cx="0" cy="0"/>
        </a:xfrm>
      </p:grpSpPr>
      <p:sp>
        <p:nvSpPr>
          <p:cNvPr id="16" name="pic1"/>
          <p:cNvSpPr>
            <a:spLocks noGrp="1"/>
          </p:cNvSpPr>
          <p:nvPr>
            <p:ph sz="half" idx="15" hasCustomPrompt="1"/>
          </p:nvPr>
        </p:nvSpPr>
        <p:spPr>
          <a:xfrm>
            <a:off x="381000" y="1306515"/>
            <a:ext cx="1260000" cy="1800000"/>
          </a:xfrm>
        </p:spPr>
        <p:txBody>
          <a:bodyPr lIns="0" tIns="0" rIns="0" bIns="0" anchor="ctr"/>
          <a:lstStyle>
            <a:lvl1pPr marL="0" indent="0" algn="ctr">
              <a:spcBef>
                <a:spcPts val="0"/>
              </a:spcBef>
              <a:buNone/>
              <a:defRPr sz="10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PHOTO</a:t>
            </a:r>
            <a:br>
              <a:rPr lang="en-GB" noProof="0" dirty="0"/>
            </a:br>
            <a:r>
              <a:rPr lang="en-GB" noProof="0" dirty="0"/>
              <a:t>w x h: 3.5cm x 5cm</a:t>
            </a:r>
            <a:br>
              <a:rPr lang="en-GB" noProof="0" dirty="0"/>
            </a:br>
            <a:r>
              <a:rPr lang="en-GB" noProof="0" dirty="0"/>
              <a:t>Copy photo from</a:t>
            </a:r>
            <a:br>
              <a:rPr lang="en-GB" noProof="0" dirty="0"/>
            </a:br>
            <a:r>
              <a:rPr lang="en-GB" noProof="0" dirty="0"/>
              <a:t>R-World PIP and paste onto slide.</a:t>
            </a:r>
            <a:br>
              <a:rPr lang="en-GB" noProof="0" dirty="0"/>
            </a:br>
            <a:r>
              <a:rPr lang="en-GB" noProof="0" dirty="0"/>
              <a:t>Resize/crop to the above dimensions then Copy.  Click here and Paste Special as Picture (JEPG)</a:t>
            </a:r>
          </a:p>
        </p:txBody>
      </p:sp>
      <p:sp>
        <p:nvSpPr>
          <p:cNvPr id="12" name="rec3"/>
          <p:cNvSpPr>
            <a:spLocks noChangeArrowheads="1"/>
          </p:cNvSpPr>
          <p:nvPr userDrawn="1"/>
        </p:nvSpPr>
        <p:spPr bwMode="auto">
          <a:xfrm>
            <a:off x="381000" y="3704433"/>
            <a:ext cx="9144000" cy="323850"/>
          </a:xfrm>
          <a:prstGeom prst="rect">
            <a:avLst/>
          </a:prstGeom>
          <a:noFill/>
          <a:ln w="3175" algn="ctr">
            <a:noFill/>
            <a:miter lim="800000"/>
            <a:headEnd/>
            <a:tailEnd/>
          </a:ln>
        </p:spPr>
        <p:txBody>
          <a:bodyPr lIns="0" tIns="0" rIns="0" bIns="72000" anchor="b"/>
          <a:lstStyle/>
          <a:p>
            <a:pPr algn="l"/>
            <a:r>
              <a:rPr lang="en-GB" b="1" dirty="0"/>
              <a:t>Key projects</a:t>
            </a:r>
          </a:p>
        </p:txBody>
      </p:sp>
      <p:sp>
        <p:nvSpPr>
          <p:cNvPr id="10" name="rec2"/>
          <p:cNvSpPr>
            <a:spLocks noChangeArrowheads="1"/>
          </p:cNvSpPr>
          <p:nvPr userDrawn="1"/>
        </p:nvSpPr>
        <p:spPr bwMode="auto">
          <a:xfrm>
            <a:off x="5029201" y="1304925"/>
            <a:ext cx="4495800" cy="322263"/>
          </a:xfrm>
          <a:prstGeom prst="rect">
            <a:avLst/>
          </a:prstGeom>
          <a:noFill/>
          <a:ln w="3175" algn="ctr">
            <a:noFill/>
            <a:miter lim="800000"/>
            <a:headEnd/>
            <a:tailEnd/>
          </a:ln>
        </p:spPr>
        <p:txBody>
          <a:bodyPr lIns="0" tIns="0" rIns="0" bIns="72000" anchor="b"/>
          <a:lstStyle/>
          <a:p>
            <a:pPr algn="l"/>
            <a:r>
              <a:rPr lang="en-GB" b="1" dirty="0"/>
              <a:t>Professional experience</a:t>
            </a:r>
          </a:p>
        </p:txBody>
      </p:sp>
      <p:sp>
        <p:nvSpPr>
          <p:cNvPr id="8" name="rec1"/>
          <p:cNvSpPr>
            <a:spLocks noChangeArrowheads="1"/>
          </p:cNvSpPr>
          <p:nvPr userDrawn="1"/>
        </p:nvSpPr>
        <p:spPr bwMode="auto">
          <a:xfrm>
            <a:off x="1792288" y="1304925"/>
            <a:ext cx="3084512" cy="323850"/>
          </a:xfrm>
          <a:prstGeom prst="rect">
            <a:avLst/>
          </a:prstGeom>
          <a:noFill/>
          <a:ln w="3175" algn="ctr">
            <a:noFill/>
            <a:miter lim="800000"/>
            <a:headEnd/>
            <a:tailEnd/>
          </a:ln>
        </p:spPr>
        <p:txBody>
          <a:bodyPr lIns="0" tIns="0" rIns="0" bIns="72000" anchor="b"/>
          <a:lstStyle/>
          <a:p>
            <a:pPr algn="l"/>
            <a:r>
              <a:rPr lang="en-GB" b="1" dirty="0"/>
              <a:t>Professional education</a:t>
            </a:r>
          </a:p>
        </p:txBody>
      </p:sp>
      <p:sp>
        <p:nvSpPr>
          <p:cNvPr id="6" name="phContent4"/>
          <p:cNvSpPr>
            <a:spLocks noGrp="1"/>
          </p:cNvSpPr>
          <p:nvPr>
            <p:ph sz="half" idx="11" hasCustomPrompt="1"/>
          </p:nvPr>
        </p:nvSpPr>
        <p:spPr>
          <a:xfrm>
            <a:off x="5029200" y="4028283"/>
            <a:ext cx="4495800" cy="2569367"/>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Content3"/>
          <p:cNvSpPr>
            <a:spLocks noGrp="1"/>
          </p:cNvSpPr>
          <p:nvPr>
            <p:ph sz="half" idx="10" hasCustomPrompt="1"/>
          </p:nvPr>
        </p:nvSpPr>
        <p:spPr>
          <a:xfrm>
            <a:off x="381000" y="4028283"/>
            <a:ext cx="4495800" cy="2569367"/>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2"/>
          <p:cNvSpPr>
            <a:spLocks noGrp="1"/>
          </p:cNvSpPr>
          <p:nvPr>
            <p:ph sz="half" idx="2" hasCustomPrompt="1"/>
          </p:nvPr>
        </p:nvSpPr>
        <p:spPr>
          <a:xfrm>
            <a:off x="5029200" y="1627189"/>
            <a:ext cx="4495800" cy="2077124"/>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1792288" y="1628775"/>
            <a:ext cx="3084512" cy="2075657"/>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cxnSp>
        <p:nvCxnSpPr>
          <p:cNvPr id="21" name="lnLine3"/>
          <p:cNvCxnSpPr/>
          <p:nvPr userDrawn="1"/>
        </p:nvCxnSpPr>
        <p:spPr bwMode="auto">
          <a:xfrm>
            <a:off x="381000" y="4028283"/>
            <a:ext cx="9144000" cy="0"/>
          </a:xfrm>
          <a:prstGeom prst="line">
            <a:avLst/>
          </a:prstGeom>
          <a:solidFill>
            <a:schemeClr val="bg1"/>
          </a:solidFill>
          <a:ln w="6350" cap="flat" cmpd="sng" algn="ctr">
            <a:solidFill>
              <a:srgbClr val="A7A9AC"/>
            </a:solidFill>
            <a:prstDash val="solid"/>
            <a:round/>
            <a:headEnd type="none" w="med" len="med"/>
            <a:tailEnd type="none" w="med" len="med"/>
          </a:ln>
          <a:effectLst/>
        </p:spPr>
      </p:cxnSp>
      <p:cxnSp>
        <p:nvCxnSpPr>
          <p:cNvPr id="24" name="lnLine2"/>
          <p:cNvCxnSpPr/>
          <p:nvPr userDrawn="1"/>
        </p:nvCxnSpPr>
        <p:spPr bwMode="auto">
          <a:xfrm>
            <a:off x="5029201" y="1627188"/>
            <a:ext cx="4495799" cy="0"/>
          </a:xfrm>
          <a:prstGeom prst="line">
            <a:avLst/>
          </a:prstGeom>
          <a:solidFill>
            <a:schemeClr val="bg1"/>
          </a:solidFill>
          <a:ln w="6350" cap="flat" cmpd="sng" algn="ctr">
            <a:solidFill>
              <a:srgbClr val="A7A9AC"/>
            </a:solidFill>
            <a:prstDash val="solid"/>
            <a:round/>
            <a:headEnd type="none" w="med" len="med"/>
            <a:tailEnd type="none" w="med" len="med"/>
          </a:ln>
          <a:effectLst/>
        </p:spPr>
      </p:cxnSp>
      <p:cxnSp>
        <p:nvCxnSpPr>
          <p:cNvPr id="22" name="lnLine1"/>
          <p:cNvCxnSpPr/>
          <p:nvPr userDrawn="1"/>
        </p:nvCxnSpPr>
        <p:spPr bwMode="auto">
          <a:xfrm>
            <a:off x="1792288" y="1627188"/>
            <a:ext cx="3084512" cy="0"/>
          </a:xfrm>
          <a:prstGeom prst="line">
            <a:avLst/>
          </a:prstGeom>
          <a:solidFill>
            <a:schemeClr val="bg1"/>
          </a:solidFill>
          <a:ln w="6350" cap="flat" cmpd="sng" algn="ctr">
            <a:solidFill>
              <a:srgbClr val="A7A9AC"/>
            </a:solidFill>
            <a:prstDash val="solid"/>
            <a:round/>
            <a:headEnd type="none" w="med" len="med"/>
            <a:tailEnd type="none" w="med" len="med"/>
          </a:ln>
          <a:effectLst/>
        </p:spPr>
      </p:cxn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15" name="Title 14"/>
          <p:cNvSpPr>
            <a:spLocks noGrp="1"/>
          </p:cNvSpPr>
          <p:nvPr>
            <p:ph type="title" hasCustomPrompt="1"/>
          </p:nvPr>
        </p:nvSpPr>
        <p:spPr>
          <a:xfrm>
            <a:off x="152397" y="304798"/>
            <a:ext cx="8308800" cy="615553"/>
          </a:xfrm>
        </p:spPr>
        <p:txBody>
          <a:bodyPr/>
          <a:lstStyle/>
          <a:p>
            <a:r>
              <a:rPr lang="en-GB" noProof="0" dirty="0"/>
              <a:t>Click to add name</a:t>
            </a:r>
            <a:br>
              <a:rPr lang="en-GB" noProof="0" dirty="0"/>
            </a:br>
            <a:r>
              <a:rPr lang="en-GB" noProof="0" dirty="0"/>
              <a:t>Click to add job title/role and company</a:t>
            </a:r>
            <a:endParaRPr lang="en-GB" dirty="0"/>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ase Study Pic Left">
    <p:spTree>
      <p:nvGrpSpPr>
        <p:cNvPr id="1" name=""/>
        <p:cNvGrpSpPr/>
        <p:nvPr/>
      </p:nvGrpSpPr>
      <p:grpSpPr>
        <a:xfrm>
          <a:off x="0" y="0"/>
          <a:ext cx="0" cy="0"/>
          <a:chOff x="0" y="0"/>
          <a:chExt cx="0" cy="0"/>
        </a:xfrm>
      </p:grpSpPr>
      <p:sp>
        <p:nvSpPr>
          <p:cNvPr id="17" name="phContent4"/>
          <p:cNvSpPr>
            <a:spLocks noGrp="1"/>
          </p:cNvSpPr>
          <p:nvPr>
            <p:ph sz="half" idx="17" hasCustomPrompt="1"/>
          </p:nvPr>
        </p:nvSpPr>
        <p:spPr>
          <a:xfrm>
            <a:off x="381003" y="1303188"/>
            <a:ext cx="4495800" cy="2401125"/>
          </a:xfrm>
        </p:spPr>
        <p:txBody>
          <a:bodyPr tIns="72000" anchor="t"/>
          <a:lstStyle>
            <a:lvl1pPr marL="180975" indent="-180975" algn="ctr">
              <a:buNone/>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Paste Picture Here</a:t>
            </a:r>
          </a:p>
        </p:txBody>
      </p:sp>
      <p:sp>
        <p:nvSpPr>
          <p:cNvPr id="6" name="phContent3"/>
          <p:cNvSpPr>
            <a:spLocks noGrp="1"/>
          </p:cNvSpPr>
          <p:nvPr>
            <p:ph sz="half" idx="11" hasCustomPrompt="1"/>
          </p:nvPr>
        </p:nvSpPr>
        <p:spPr>
          <a:xfrm>
            <a:off x="5029200" y="4028283"/>
            <a:ext cx="4495800" cy="2569367"/>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Content2"/>
          <p:cNvSpPr>
            <a:spLocks noGrp="1"/>
          </p:cNvSpPr>
          <p:nvPr>
            <p:ph sz="half" idx="10" hasCustomPrompt="1"/>
          </p:nvPr>
        </p:nvSpPr>
        <p:spPr>
          <a:xfrm>
            <a:off x="381000" y="4028283"/>
            <a:ext cx="4495800" cy="2569367"/>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1"/>
          <p:cNvSpPr>
            <a:spLocks noGrp="1"/>
          </p:cNvSpPr>
          <p:nvPr>
            <p:ph sz="half" idx="2" hasCustomPrompt="1"/>
          </p:nvPr>
        </p:nvSpPr>
        <p:spPr>
          <a:xfrm>
            <a:off x="5029200" y="1627189"/>
            <a:ext cx="4495800" cy="2077124"/>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5" name="phText3"/>
          <p:cNvSpPr>
            <a:spLocks noGrp="1"/>
          </p:cNvSpPr>
          <p:nvPr>
            <p:ph type="body" sz="quarter" idx="15"/>
          </p:nvPr>
        </p:nvSpPr>
        <p:spPr>
          <a:xfrm>
            <a:off x="5029201" y="3701900"/>
            <a:ext cx="4495797" cy="324000"/>
          </a:xfrm>
        </p:spPr>
        <p:txBody>
          <a:bodyPr bIns="72000" anchor="b"/>
          <a:lstStyle>
            <a:lvl1pPr>
              <a:buNone/>
              <a:defRPr sz="1400" b="1"/>
            </a:lvl1pPr>
          </a:lstStyle>
          <a:p>
            <a:pPr lvl="0"/>
            <a:r>
              <a:rPr lang="en-US"/>
              <a:t>Click to edit Master text styles</a:t>
            </a:r>
          </a:p>
        </p:txBody>
      </p:sp>
      <p:sp>
        <p:nvSpPr>
          <p:cNvPr id="26" name="phText2"/>
          <p:cNvSpPr>
            <a:spLocks noGrp="1"/>
          </p:cNvSpPr>
          <p:nvPr>
            <p:ph type="body" sz="quarter" idx="16"/>
          </p:nvPr>
        </p:nvSpPr>
        <p:spPr>
          <a:xfrm>
            <a:off x="381003" y="3704313"/>
            <a:ext cx="4495797" cy="324000"/>
          </a:xfrm>
        </p:spPr>
        <p:txBody>
          <a:bodyPr bIns="72000" anchor="b"/>
          <a:lstStyle>
            <a:lvl1pPr>
              <a:buNone/>
              <a:defRPr sz="1400" b="1"/>
            </a:lvl1pPr>
          </a:lstStyle>
          <a:p>
            <a:pPr lvl="0"/>
            <a:r>
              <a:rPr lang="en-US"/>
              <a:t>Click to edit Master text styles</a:t>
            </a:r>
          </a:p>
        </p:txBody>
      </p:sp>
      <p:sp>
        <p:nvSpPr>
          <p:cNvPr id="23" name="phText1"/>
          <p:cNvSpPr>
            <a:spLocks noGrp="1"/>
          </p:cNvSpPr>
          <p:nvPr>
            <p:ph type="body" sz="quarter" idx="14"/>
          </p:nvPr>
        </p:nvSpPr>
        <p:spPr>
          <a:xfrm>
            <a:off x="5029201" y="1303188"/>
            <a:ext cx="4495797" cy="324000"/>
          </a:xfrm>
        </p:spPr>
        <p:txBody>
          <a:bodyPr bIns="72000" anchor="b"/>
          <a:lstStyle>
            <a:lvl1pPr>
              <a:buNone/>
              <a:defRPr sz="1400" b="1"/>
            </a:lvl1pPr>
          </a:lstStyle>
          <a:p>
            <a:pPr lvl="0"/>
            <a:r>
              <a:rPr lang="en-US"/>
              <a:t>Click to edit Master text styles</a:t>
            </a:r>
          </a:p>
        </p:txBody>
      </p:sp>
      <p:cxnSp>
        <p:nvCxnSpPr>
          <p:cNvPr id="21" name="lnLine3"/>
          <p:cNvCxnSpPr/>
          <p:nvPr userDrawn="1"/>
        </p:nvCxnSpPr>
        <p:spPr bwMode="auto">
          <a:xfrm>
            <a:off x="5029201" y="4028283"/>
            <a:ext cx="4495799" cy="0"/>
          </a:xfrm>
          <a:prstGeom prst="line">
            <a:avLst/>
          </a:prstGeom>
          <a:solidFill>
            <a:schemeClr val="bg1"/>
          </a:solidFill>
          <a:ln w="6350" cap="flat" cmpd="sng" algn="ctr">
            <a:solidFill>
              <a:srgbClr val="A7A9AC"/>
            </a:solidFill>
            <a:prstDash val="solid"/>
            <a:round/>
            <a:headEnd type="none" w="med" len="med"/>
            <a:tailEnd type="none" w="med" len="med"/>
          </a:ln>
          <a:effectLst/>
        </p:spPr>
      </p:cxnSp>
      <p:cxnSp>
        <p:nvCxnSpPr>
          <p:cNvPr id="22" name="lnLine2"/>
          <p:cNvCxnSpPr/>
          <p:nvPr userDrawn="1"/>
        </p:nvCxnSpPr>
        <p:spPr bwMode="auto">
          <a:xfrm>
            <a:off x="381000" y="4028283"/>
            <a:ext cx="4495800" cy="0"/>
          </a:xfrm>
          <a:prstGeom prst="line">
            <a:avLst/>
          </a:prstGeom>
          <a:solidFill>
            <a:schemeClr val="bg1"/>
          </a:solidFill>
          <a:ln w="6350" cap="flat" cmpd="sng" algn="ctr">
            <a:solidFill>
              <a:srgbClr val="A7A9AC"/>
            </a:solidFill>
            <a:prstDash val="solid"/>
            <a:round/>
            <a:headEnd type="none" w="med" len="med"/>
            <a:tailEnd type="none" w="med" len="med"/>
          </a:ln>
          <a:effectLst/>
        </p:spPr>
      </p:cxnSp>
      <p:cxnSp>
        <p:nvCxnSpPr>
          <p:cNvPr id="24" name="lnLine1"/>
          <p:cNvCxnSpPr/>
          <p:nvPr userDrawn="1"/>
        </p:nvCxnSpPr>
        <p:spPr bwMode="auto">
          <a:xfrm>
            <a:off x="5029201" y="1627188"/>
            <a:ext cx="4495799" cy="0"/>
          </a:xfrm>
          <a:prstGeom prst="line">
            <a:avLst/>
          </a:prstGeom>
          <a:solidFill>
            <a:schemeClr val="bg1"/>
          </a:solidFill>
          <a:ln w="6350" cap="flat" cmpd="sng" algn="ctr">
            <a:solidFill>
              <a:srgbClr val="A7A9AC"/>
            </a:solidFill>
            <a:prstDash val="solid"/>
            <a:round/>
            <a:headEnd type="none" w="med" len="med"/>
            <a:tailEnd type="none" w="med" len="med"/>
          </a:ln>
          <a:effectLst/>
        </p:spPr>
      </p:cxn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16" name="Title 15"/>
          <p:cNvSpPr>
            <a:spLocks noGrp="1"/>
          </p:cNvSpPr>
          <p:nvPr>
            <p:ph type="title" hasCustomPrompt="1"/>
          </p:nvPr>
        </p:nvSpPr>
        <p:spPr/>
        <p:txBody>
          <a:bodyPr/>
          <a:lstStyle>
            <a:lvl1pPr>
              <a:defRPr/>
            </a:lvl1pPr>
          </a:lstStyle>
          <a:p>
            <a:r>
              <a:rPr lang="en-GB" dirty="0"/>
              <a:t>Click to add case study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ase Study Pic Right">
    <p:spTree>
      <p:nvGrpSpPr>
        <p:cNvPr id="1" name=""/>
        <p:cNvGrpSpPr/>
        <p:nvPr/>
      </p:nvGrpSpPr>
      <p:grpSpPr>
        <a:xfrm>
          <a:off x="0" y="0"/>
          <a:ext cx="0" cy="0"/>
          <a:chOff x="0" y="0"/>
          <a:chExt cx="0" cy="0"/>
        </a:xfrm>
      </p:grpSpPr>
      <p:sp>
        <p:nvSpPr>
          <p:cNvPr id="14" name="phContent4"/>
          <p:cNvSpPr>
            <a:spLocks noGrp="1"/>
          </p:cNvSpPr>
          <p:nvPr>
            <p:ph sz="half" idx="17" hasCustomPrompt="1"/>
          </p:nvPr>
        </p:nvSpPr>
        <p:spPr>
          <a:xfrm>
            <a:off x="5029200" y="1303188"/>
            <a:ext cx="4495800" cy="2401125"/>
          </a:xfrm>
        </p:spPr>
        <p:txBody>
          <a:bodyPr tIns="72000"/>
          <a:lstStyle>
            <a:lvl1pPr marL="180975" indent="-180975" algn="ctr">
              <a:buNone/>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Paste Picture Here</a:t>
            </a:r>
          </a:p>
        </p:txBody>
      </p:sp>
      <p:sp>
        <p:nvSpPr>
          <p:cNvPr id="6" name="phContent3"/>
          <p:cNvSpPr>
            <a:spLocks noGrp="1"/>
          </p:cNvSpPr>
          <p:nvPr>
            <p:ph sz="half" idx="11" hasCustomPrompt="1"/>
          </p:nvPr>
        </p:nvSpPr>
        <p:spPr>
          <a:xfrm>
            <a:off x="5029200" y="4028283"/>
            <a:ext cx="4495800" cy="2569367"/>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Content2"/>
          <p:cNvSpPr>
            <a:spLocks noGrp="1"/>
          </p:cNvSpPr>
          <p:nvPr>
            <p:ph sz="half" idx="10" hasCustomPrompt="1"/>
          </p:nvPr>
        </p:nvSpPr>
        <p:spPr>
          <a:xfrm>
            <a:off x="381000" y="4028283"/>
            <a:ext cx="4495800" cy="2569367"/>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1"/>
          <p:cNvSpPr>
            <a:spLocks noGrp="1"/>
          </p:cNvSpPr>
          <p:nvPr>
            <p:ph sz="half" idx="2" hasCustomPrompt="1"/>
          </p:nvPr>
        </p:nvSpPr>
        <p:spPr>
          <a:xfrm>
            <a:off x="381000" y="1627189"/>
            <a:ext cx="4495800" cy="2077124"/>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5" name="phText3"/>
          <p:cNvSpPr>
            <a:spLocks noGrp="1"/>
          </p:cNvSpPr>
          <p:nvPr>
            <p:ph type="body" sz="quarter" idx="15"/>
          </p:nvPr>
        </p:nvSpPr>
        <p:spPr>
          <a:xfrm>
            <a:off x="5029201" y="3701900"/>
            <a:ext cx="4495797" cy="324000"/>
          </a:xfrm>
        </p:spPr>
        <p:txBody>
          <a:bodyPr bIns="72000" anchor="b"/>
          <a:lstStyle>
            <a:lvl1pPr>
              <a:buNone/>
              <a:defRPr sz="1400" b="1"/>
            </a:lvl1pPr>
          </a:lstStyle>
          <a:p>
            <a:pPr lvl="0"/>
            <a:r>
              <a:rPr lang="en-US"/>
              <a:t>Click to edit Master text styles</a:t>
            </a:r>
          </a:p>
        </p:txBody>
      </p:sp>
      <p:sp>
        <p:nvSpPr>
          <p:cNvPr id="26" name="phText2"/>
          <p:cNvSpPr>
            <a:spLocks noGrp="1"/>
          </p:cNvSpPr>
          <p:nvPr>
            <p:ph type="body" sz="quarter" idx="16"/>
          </p:nvPr>
        </p:nvSpPr>
        <p:spPr>
          <a:xfrm>
            <a:off x="381003" y="3704313"/>
            <a:ext cx="4495797" cy="324000"/>
          </a:xfrm>
        </p:spPr>
        <p:txBody>
          <a:bodyPr bIns="72000" anchor="b"/>
          <a:lstStyle>
            <a:lvl1pPr>
              <a:buNone/>
              <a:defRPr sz="1400" b="1"/>
            </a:lvl1pPr>
          </a:lstStyle>
          <a:p>
            <a:pPr lvl="0"/>
            <a:r>
              <a:rPr lang="en-US"/>
              <a:t>Click to edit Master text styles</a:t>
            </a:r>
          </a:p>
        </p:txBody>
      </p:sp>
      <p:sp>
        <p:nvSpPr>
          <p:cNvPr id="23" name="phText1"/>
          <p:cNvSpPr>
            <a:spLocks noGrp="1"/>
          </p:cNvSpPr>
          <p:nvPr>
            <p:ph type="body" sz="quarter" idx="14"/>
          </p:nvPr>
        </p:nvSpPr>
        <p:spPr>
          <a:xfrm>
            <a:off x="381000" y="1303188"/>
            <a:ext cx="4495797" cy="324000"/>
          </a:xfrm>
        </p:spPr>
        <p:txBody>
          <a:bodyPr bIns="72000" anchor="b"/>
          <a:lstStyle>
            <a:lvl1pPr>
              <a:buNone/>
              <a:defRPr sz="1400" b="1"/>
            </a:lvl1pPr>
          </a:lstStyle>
          <a:p>
            <a:pPr lvl="0"/>
            <a:r>
              <a:rPr lang="en-US"/>
              <a:t>Click to edit Master text styles</a:t>
            </a:r>
          </a:p>
        </p:txBody>
      </p:sp>
      <p:cxnSp>
        <p:nvCxnSpPr>
          <p:cNvPr id="21" name="lnLine3"/>
          <p:cNvCxnSpPr/>
          <p:nvPr userDrawn="1"/>
        </p:nvCxnSpPr>
        <p:spPr bwMode="auto">
          <a:xfrm>
            <a:off x="5029201" y="4028283"/>
            <a:ext cx="4495799" cy="0"/>
          </a:xfrm>
          <a:prstGeom prst="line">
            <a:avLst/>
          </a:prstGeom>
          <a:solidFill>
            <a:schemeClr val="bg1"/>
          </a:solidFill>
          <a:ln w="6350" cap="flat" cmpd="sng" algn="ctr">
            <a:solidFill>
              <a:srgbClr val="A7A9AC"/>
            </a:solidFill>
            <a:prstDash val="solid"/>
            <a:round/>
            <a:headEnd type="none" w="med" len="med"/>
            <a:tailEnd type="none" w="med" len="med"/>
          </a:ln>
          <a:effectLst/>
        </p:spPr>
      </p:cxnSp>
      <p:cxnSp>
        <p:nvCxnSpPr>
          <p:cNvPr id="22" name="lnLine2"/>
          <p:cNvCxnSpPr/>
          <p:nvPr userDrawn="1"/>
        </p:nvCxnSpPr>
        <p:spPr bwMode="auto">
          <a:xfrm>
            <a:off x="381000" y="4028283"/>
            <a:ext cx="4495800" cy="0"/>
          </a:xfrm>
          <a:prstGeom prst="line">
            <a:avLst/>
          </a:prstGeom>
          <a:solidFill>
            <a:schemeClr val="bg1"/>
          </a:solidFill>
          <a:ln w="6350" cap="flat" cmpd="sng" algn="ctr">
            <a:solidFill>
              <a:srgbClr val="A7A9AC"/>
            </a:solidFill>
            <a:prstDash val="solid"/>
            <a:round/>
            <a:headEnd type="none" w="med" len="med"/>
            <a:tailEnd type="none" w="med" len="med"/>
          </a:ln>
          <a:effectLst/>
        </p:spPr>
      </p:cxnSp>
      <p:cxnSp>
        <p:nvCxnSpPr>
          <p:cNvPr id="24" name="lnLine1"/>
          <p:cNvCxnSpPr/>
          <p:nvPr userDrawn="1"/>
        </p:nvCxnSpPr>
        <p:spPr bwMode="auto">
          <a:xfrm>
            <a:off x="381000" y="1627188"/>
            <a:ext cx="4495799" cy="0"/>
          </a:xfrm>
          <a:prstGeom prst="line">
            <a:avLst/>
          </a:prstGeom>
          <a:solidFill>
            <a:schemeClr val="bg1"/>
          </a:solidFill>
          <a:ln w="6350" cap="flat" cmpd="sng" algn="ctr">
            <a:solidFill>
              <a:srgbClr val="A7A9AC"/>
            </a:solidFill>
            <a:prstDash val="solid"/>
            <a:round/>
            <a:headEnd type="none" w="med" len="med"/>
            <a:tailEnd type="none" w="med" len="med"/>
          </a:ln>
          <a:effectLst/>
        </p:spPr>
      </p:cxn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16" name="Title 15"/>
          <p:cNvSpPr>
            <a:spLocks noGrp="1"/>
          </p:cNvSpPr>
          <p:nvPr>
            <p:ph type="title" hasCustomPrompt="1"/>
          </p:nvPr>
        </p:nvSpPr>
        <p:spPr/>
        <p:txBody>
          <a:bodyPr/>
          <a:lstStyle>
            <a:lvl1pPr>
              <a:defRPr/>
            </a:lvl1pPr>
          </a:lstStyle>
          <a:p>
            <a:r>
              <a:rPr lang="en-GB" dirty="0"/>
              <a:t>Click to add case study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ase Study Pic Left (no lines - fully editable)">
    <p:spTree>
      <p:nvGrpSpPr>
        <p:cNvPr id="1" name=""/>
        <p:cNvGrpSpPr/>
        <p:nvPr/>
      </p:nvGrpSpPr>
      <p:grpSpPr>
        <a:xfrm>
          <a:off x="0" y="0"/>
          <a:ext cx="0" cy="0"/>
          <a:chOff x="0" y="0"/>
          <a:chExt cx="0" cy="0"/>
        </a:xfrm>
      </p:grpSpPr>
      <p:sp>
        <p:nvSpPr>
          <p:cNvPr id="11" name="phContent4"/>
          <p:cNvSpPr>
            <a:spLocks noGrp="1"/>
          </p:cNvSpPr>
          <p:nvPr>
            <p:ph sz="half" idx="17" hasCustomPrompt="1"/>
          </p:nvPr>
        </p:nvSpPr>
        <p:spPr>
          <a:xfrm>
            <a:off x="381000" y="1303188"/>
            <a:ext cx="4495800" cy="2401125"/>
          </a:xfrm>
        </p:spPr>
        <p:txBody>
          <a:bodyPr tIns="72000"/>
          <a:lstStyle>
            <a:lvl1pPr marL="180975" indent="-180975" algn="ctr">
              <a:buNone/>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Paste Picture Here</a:t>
            </a:r>
          </a:p>
        </p:txBody>
      </p:sp>
      <p:sp>
        <p:nvSpPr>
          <p:cNvPr id="6" name="phContent3"/>
          <p:cNvSpPr>
            <a:spLocks noGrp="1"/>
          </p:cNvSpPr>
          <p:nvPr>
            <p:ph sz="half" idx="11" hasCustomPrompt="1"/>
          </p:nvPr>
        </p:nvSpPr>
        <p:spPr>
          <a:xfrm>
            <a:off x="5029200" y="4028283"/>
            <a:ext cx="4495800" cy="2569367"/>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Content2"/>
          <p:cNvSpPr>
            <a:spLocks noGrp="1"/>
          </p:cNvSpPr>
          <p:nvPr>
            <p:ph sz="half" idx="10" hasCustomPrompt="1"/>
          </p:nvPr>
        </p:nvSpPr>
        <p:spPr>
          <a:xfrm>
            <a:off x="381000" y="4028283"/>
            <a:ext cx="4495800" cy="2569367"/>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1"/>
          <p:cNvSpPr>
            <a:spLocks noGrp="1"/>
          </p:cNvSpPr>
          <p:nvPr>
            <p:ph sz="half" idx="2" hasCustomPrompt="1"/>
          </p:nvPr>
        </p:nvSpPr>
        <p:spPr>
          <a:xfrm>
            <a:off x="5029200" y="1627189"/>
            <a:ext cx="4495800" cy="2077124"/>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5" name="phText3"/>
          <p:cNvSpPr>
            <a:spLocks noGrp="1"/>
          </p:cNvSpPr>
          <p:nvPr>
            <p:ph type="body" sz="quarter" idx="15"/>
          </p:nvPr>
        </p:nvSpPr>
        <p:spPr>
          <a:xfrm>
            <a:off x="5029201" y="3701900"/>
            <a:ext cx="4495797" cy="324000"/>
          </a:xfrm>
        </p:spPr>
        <p:txBody>
          <a:bodyPr bIns="72000" anchor="b"/>
          <a:lstStyle>
            <a:lvl1pPr>
              <a:buNone/>
              <a:defRPr sz="1400" b="1"/>
            </a:lvl1pPr>
          </a:lstStyle>
          <a:p>
            <a:pPr lvl="0"/>
            <a:r>
              <a:rPr lang="en-US"/>
              <a:t>Click to edit Master text styles</a:t>
            </a:r>
          </a:p>
        </p:txBody>
      </p:sp>
      <p:sp>
        <p:nvSpPr>
          <p:cNvPr id="26" name="phText2"/>
          <p:cNvSpPr>
            <a:spLocks noGrp="1"/>
          </p:cNvSpPr>
          <p:nvPr>
            <p:ph type="body" sz="quarter" idx="16"/>
          </p:nvPr>
        </p:nvSpPr>
        <p:spPr>
          <a:xfrm>
            <a:off x="381003" y="3704313"/>
            <a:ext cx="4495797" cy="324000"/>
          </a:xfrm>
        </p:spPr>
        <p:txBody>
          <a:bodyPr bIns="72000" anchor="b"/>
          <a:lstStyle>
            <a:lvl1pPr>
              <a:buNone/>
              <a:defRPr sz="1400" b="1"/>
            </a:lvl1pPr>
          </a:lstStyle>
          <a:p>
            <a:pPr lvl="0"/>
            <a:r>
              <a:rPr lang="en-US"/>
              <a:t>Click to edit Master text styles</a:t>
            </a:r>
          </a:p>
        </p:txBody>
      </p:sp>
      <p:sp>
        <p:nvSpPr>
          <p:cNvPr id="23" name="phText1"/>
          <p:cNvSpPr>
            <a:spLocks noGrp="1"/>
          </p:cNvSpPr>
          <p:nvPr>
            <p:ph type="body" sz="quarter" idx="14"/>
          </p:nvPr>
        </p:nvSpPr>
        <p:spPr>
          <a:xfrm>
            <a:off x="5029201" y="1303188"/>
            <a:ext cx="4495797" cy="324000"/>
          </a:xfrm>
        </p:spPr>
        <p:txBody>
          <a:bodyPr bIns="72000" anchor="b"/>
          <a:lstStyle>
            <a:lvl1pPr>
              <a:buNone/>
              <a:defRPr sz="1400" b="1"/>
            </a:lvl1pPr>
          </a:lstStyle>
          <a:p>
            <a:pPr lvl="0"/>
            <a:r>
              <a:rPr lang="en-US"/>
              <a:t>Click to edit Master text styles</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13" name="Title 12"/>
          <p:cNvSpPr>
            <a:spLocks noGrp="1"/>
          </p:cNvSpPr>
          <p:nvPr>
            <p:ph type="title" hasCustomPrompt="1"/>
          </p:nvPr>
        </p:nvSpPr>
        <p:spPr/>
        <p:txBody>
          <a:bodyPr/>
          <a:lstStyle>
            <a:lvl1pPr>
              <a:defRPr/>
            </a:lvl1pPr>
          </a:lstStyle>
          <a:p>
            <a:r>
              <a:rPr lang="en-GB" dirty="0"/>
              <a:t>Click to add case study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ase Study Pic Right (no lines - fully editable)">
    <p:spTree>
      <p:nvGrpSpPr>
        <p:cNvPr id="1" name=""/>
        <p:cNvGrpSpPr/>
        <p:nvPr/>
      </p:nvGrpSpPr>
      <p:grpSpPr>
        <a:xfrm>
          <a:off x="0" y="0"/>
          <a:ext cx="0" cy="0"/>
          <a:chOff x="0" y="0"/>
          <a:chExt cx="0" cy="0"/>
        </a:xfrm>
      </p:grpSpPr>
      <p:sp>
        <p:nvSpPr>
          <p:cNvPr id="11" name="phContent4"/>
          <p:cNvSpPr>
            <a:spLocks noGrp="1"/>
          </p:cNvSpPr>
          <p:nvPr>
            <p:ph sz="half" idx="17" hasCustomPrompt="1"/>
          </p:nvPr>
        </p:nvSpPr>
        <p:spPr>
          <a:xfrm>
            <a:off x="5029200" y="1303189"/>
            <a:ext cx="4495800" cy="2398712"/>
          </a:xfrm>
        </p:spPr>
        <p:txBody>
          <a:bodyPr tIns="72000"/>
          <a:lstStyle>
            <a:lvl1pPr marL="180975" indent="-180975" algn="ctr">
              <a:buNone/>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Paste Picture Here</a:t>
            </a:r>
          </a:p>
        </p:txBody>
      </p:sp>
      <p:sp>
        <p:nvSpPr>
          <p:cNvPr id="6" name="phContent3"/>
          <p:cNvSpPr>
            <a:spLocks noGrp="1"/>
          </p:cNvSpPr>
          <p:nvPr>
            <p:ph sz="half" idx="11" hasCustomPrompt="1"/>
          </p:nvPr>
        </p:nvSpPr>
        <p:spPr>
          <a:xfrm>
            <a:off x="5029200" y="4028283"/>
            <a:ext cx="4495800" cy="2569367"/>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Content2"/>
          <p:cNvSpPr>
            <a:spLocks noGrp="1"/>
          </p:cNvSpPr>
          <p:nvPr>
            <p:ph sz="half" idx="10" hasCustomPrompt="1"/>
          </p:nvPr>
        </p:nvSpPr>
        <p:spPr>
          <a:xfrm>
            <a:off x="381000" y="4028283"/>
            <a:ext cx="4495800" cy="2569367"/>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1"/>
          <p:cNvSpPr>
            <a:spLocks noGrp="1"/>
          </p:cNvSpPr>
          <p:nvPr>
            <p:ph sz="half" idx="2" hasCustomPrompt="1"/>
          </p:nvPr>
        </p:nvSpPr>
        <p:spPr>
          <a:xfrm>
            <a:off x="381000" y="1627189"/>
            <a:ext cx="4495800" cy="2077124"/>
          </a:xfrm>
        </p:spPr>
        <p:txBody>
          <a:bodyPr tIns="72000"/>
          <a:lstStyle>
            <a:lvl1pPr marL="180975" indent="-180975">
              <a:defRPr sz="1200"/>
            </a:lvl1pPr>
            <a:lvl2pPr marL="361950" indent="-180975">
              <a:defRPr sz="1200"/>
            </a:lvl2pPr>
            <a:lvl3pPr marL="542925" indent="-180975">
              <a:defRPr sz="1200"/>
            </a:lvl3pPr>
            <a:lvl4pPr marL="712788" indent="-169863">
              <a:defRPr sz="1200"/>
            </a:lvl4pPr>
            <a:lvl5pPr marL="893763" indent="-180975">
              <a:defRPr sz="12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5" name="phText3"/>
          <p:cNvSpPr>
            <a:spLocks noGrp="1"/>
          </p:cNvSpPr>
          <p:nvPr>
            <p:ph type="body" sz="quarter" idx="15"/>
          </p:nvPr>
        </p:nvSpPr>
        <p:spPr>
          <a:xfrm>
            <a:off x="5029201" y="3701900"/>
            <a:ext cx="4495797" cy="324000"/>
          </a:xfrm>
        </p:spPr>
        <p:txBody>
          <a:bodyPr bIns="72000" anchor="b"/>
          <a:lstStyle>
            <a:lvl1pPr>
              <a:buNone/>
              <a:defRPr sz="1400" b="1"/>
            </a:lvl1pPr>
          </a:lstStyle>
          <a:p>
            <a:pPr lvl="0"/>
            <a:r>
              <a:rPr lang="en-US"/>
              <a:t>Click to edit Master text styles</a:t>
            </a:r>
          </a:p>
        </p:txBody>
      </p:sp>
      <p:sp>
        <p:nvSpPr>
          <p:cNvPr id="26" name="phText2"/>
          <p:cNvSpPr>
            <a:spLocks noGrp="1"/>
          </p:cNvSpPr>
          <p:nvPr>
            <p:ph type="body" sz="quarter" idx="16"/>
          </p:nvPr>
        </p:nvSpPr>
        <p:spPr>
          <a:xfrm>
            <a:off x="381003" y="3704313"/>
            <a:ext cx="4495797" cy="324000"/>
          </a:xfrm>
        </p:spPr>
        <p:txBody>
          <a:bodyPr bIns="72000" anchor="b"/>
          <a:lstStyle>
            <a:lvl1pPr>
              <a:buNone/>
              <a:defRPr sz="1400" b="1"/>
            </a:lvl1pPr>
          </a:lstStyle>
          <a:p>
            <a:pPr lvl="0"/>
            <a:r>
              <a:rPr lang="en-US"/>
              <a:t>Click to edit Master text styles</a:t>
            </a:r>
          </a:p>
        </p:txBody>
      </p:sp>
      <p:sp>
        <p:nvSpPr>
          <p:cNvPr id="23" name="phText1"/>
          <p:cNvSpPr>
            <a:spLocks noGrp="1"/>
          </p:cNvSpPr>
          <p:nvPr>
            <p:ph type="body" sz="quarter" idx="14"/>
          </p:nvPr>
        </p:nvSpPr>
        <p:spPr>
          <a:xfrm>
            <a:off x="381000" y="1303188"/>
            <a:ext cx="4495797" cy="324000"/>
          </a:xfrm>
        </p:spPr>
        <p:txBody>
          <a:bodyPr bIns="72000" anchor="b"/>
          <a:lstStyle>
            <a:lvl1pPr>
              <a:buNone/>
              <a:defRPr sz="1400" b="1"/>
            </a:lvl1pPr>
          </a:lstStyle>
          <a:p>
            <a:pPr lvl="0"/>
            <a:r>
              <a:rPr lang="en-US"/>
              <a:t>Click to edit Master text styles</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13" name="Title 12"/>
          <p:cNvSpPr>
            <a:spLocks noGrp="1"/>
          </p:cNvSpPr>
          <p:nvPr>
            <p:ph type="title" hasCustomPrompt="1"/>
          </p:nvPr>
        </p:nvSpPr>
        <p:spPr/>
        <p:txBody>
          <a:bodyPr/>
          <a:lstStyle>
            <a:lvl1pPr>
              <a:defRPr/>
            </a:lvl1pPr>
          </a:lstStyle>
          <a:p>
            <a:r>
              <a:rPr lang="en-GB" dirty="0"/>
              <a:t>Click to add case study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 Content+ for WAVE report only">
    <p:spTree>
      <p:nvGrpSpPr>
        <p:cNvPr id="1" name=""/>
        <p:cNvGrpSpPr/>
        <p:nvPr/>
      </p:nvGrpSpPr>
      <p:grpSpPr>
        <a:xfrm>
          <a:off x="0" y="0"/>
          <a:ext cx="0" cy="0"/>
          <a:chOff x="0" y="0"/>
          <a:chExt cx="0" cy="0"/>
        </a:xfrm>
      </p:grpSpPr>
      <p:sp>
        <p:nvSpPr>
          <p:cNvPr id="6" name="phContent2"/>
          <p:cNvSpPr>
            <a:spLocks noGrp="1"/>
          </p:cNvSpPr>
          <p:nvPr>
            <p:ph sz="half" idx="11" hasCustomPrompt="1"/>
          </p:nvPr>
        </p:nvSpPr>
        <p:spPr>
          <a:xfrm>
            <a:off x="381000" y="1861456"/>
            <a:ext cx="1957010" cy="4736194"/>
          </a:xfrm>
        </p:spPr>
        <p:txBody>
          <a:bodyPr/>
          <a:lstStyle>
            <a:lvl1pPr>
              <a:spcBef>
                <a:spcPts val="500"/>
              </a:spcBef>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9144000" cy="55494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Content (with Analysis Disclaimer)">
    <p:spTree>
      <p:nvGrpSpPr>
        <p:cNvPr id="1" name=""/>
        <p:cNvGrpSpPr/>
        <p:nvPr/>
      </p:nvGrpSpPr>
      <p:grpSpPr>
        <a:xfrm>
          <a:off x="0" y="0"/>
          <a:ext cx="0" cy="0"/>
          <a:chOff x="0" y="0"/>
          <a:chExt cx="0" cy="0"/>
        </a:xfrm>
      </p:grpSpPr>
      <p:sp>
        <p:nvSpPr>
          <p:cNvPr id="3" name="phContent1"/>
          <p:cNvSpPr>
            <a:spLocks noGrp="1"/>
          </p:cNvSpPr>
          <p:nvPr>
            <p:ph idx="1" hasCustomPrompt="1"/>
          </p:nvPr>
        </p:nvSpPr>
        <p:spPr>
          <a:xfrm>
            <a:off x="381000" y="1306514"/>
            <a:ext cx="9144000" cy="4762342"/>
          </a:xfrm>
        </p:spPr>
        <p:txBody>
          <a:bodyPr/>
          <a:lstStyle>
            <a:lvl1pPr>
              <a:defRPr/>
            </a:lvl1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tbAnalysisDisclaimer"/>
          <p:cNvSpPr txBox="1">
            <a:spLocks noChangeArrowheads="1"/>
          </p:cNvSpPr>
          <p:nvPr userDrawn="1"/>
        </p:nvSpPr>
        <p:spPr bwMode="auto">
          <a:xfrm>
            <a:off x="381000" y="6068856"/>
            <a:ext cx="9142413" cy="528794"/>
          </a:xfrm>
          <a:prstGeom prst="rect">
            <a:avLst/>
          </a:prstGeom>
          <a:noFill/>
          <a:ln w="9525">
            <a:noFill/>
            <a:miter lim="800000"/>
            <a:headEnd/>
            <a:tailEnd/>
          </a:ln>
        </p:spPr>
        <p:txBody>
          <a:bodyPr lIns="0" tIns="36000" rIns="0" bIns="0" anchor="b">
            <a:spAutoFit/>
          </a:bodyPr>
          <a:lstStyle/>
          <a:p>
            <a:pPr algn="just">
              <a:lnSpc>
                <a:spcPct val="100000"/>
              </a:lnSpc>
              <a:buClr>
                <a:srgbClr val="A7A9AC"/>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800" dirty="0">
                <a:solidFill>
                  <a:srgbClr val="A7A9AC"/>
                </a:solidFill>
              </a:rPr>
              <a:t>As with all analysis, approximations in models, loading and interpretation exist, and real components may vary in geometry and properties from those assumed.  Hence analysis results should be used only as a tool for guiding the design process and for reducing risk of poor performance during development and validation testing.  Where analysis results are described as acceptable,  it is implied only that the risk of poor performance is considered acceptable to proceed to the next stage of the design and development process, unless otherwise stated.  While the analysis may reduce the amount of testing required to prove a design, it should not be considered a replacement for validation testing unless specifically stated by Ricardo.</a:t>
            </a:r>
          </a:p>
        </p:txBody>
      </p:sp>
      <p:cxnSp>
        <p:nvCxnSpPr>
          <p:cNvPr id="8" name="lnLine"/>
          <p:cNvCxnSpPr/>
          <p:nvPr userDrawn="1"/>
        </p:nvCxnSpPr>
        <p:spPr bwMode="auto">
          <a:xfrm>
            <a:off x="381000" y="6068856"/>
            <a:ext cx="9142413" cy="0"/>
          </a:xfrm>
          <a:prstGeom prst="line">
            <a:avLst/>
          </a:prstGeom>
          <a:solidFill>
            <a:schemeClr val="bg1"/>
          </a:solidFill>
          <a:ln w="6350" cap="flat" cmpd="sng" algn="ctr">
            <a:solidFill>
              <a:srgbClr val="A7A9AC"/>
            </a:solidFill>
            <a:prstDash val="solid"/>
            <a:round/>
            <a:headEnd type="none" w="med" len="med"/>
            <a:tailEnd type="none" w="med" len="med"/>
          </a:ln>
          <a:effectLst/>
        </p:spPr>
      </p:cxnSp>
      <p:sp>
        <p:nvSpPr>
          <p:cNvPr id="6"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9" name="Title 8"/>
          <p:cNvSpPr>
            <a:spLocks noGrp="1"/>
          </p:cNvSpPr>
          <p:nvPr>
            <p:ph type="title" hasCustomPrompt="1"/>
          </p:nvPr>
        </p:nvSpPr>
        <p:spPr/>
        <p:txBody>
          <a:bodyPr/>
          <a:lstStyle>
            <a:lvl1pPr>
              <a:defRPr/>
            </a:lvl1pPr>
          </a:lstStyle>
          <a:p>
            <a:r>
              <a:rPr lang="en-GB"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ntent (no section title)">
    <p:spTree>
      <p:nvGrpSpPr>
        <p:cNvPr id="1" name=""/>
        <p:cNvGrpSpPr/>
        <p:nvPr/>
      </p:nvGrpSpPr>
      <p:grpSpPr>
        <a:xfrm>
          <a:off x="0" y="0"/>
          <a:ext cx="0" cy="0"/>
          <a:chOff x="0" y="0"/>
          <a:chExt cx="0" cy="0"/>
        </a:xfrm>
      </p:grpSpPr>
      <p:sp>
        <p:nvSpPr>
          <p:cNvPr id="4" name="phContent2"/>
          <p:cNvSpPr>
            <a:spLocks noGrp="1"/>
          </p:cNvSpPr>
          <p:nvPr>
            <p:ph sz="half" idx="2" hasCustomPrompt="1"/>
          </p:nvPr>
        </p:nvSpPr>
        <p:spPr>
          <a:xfrm>
            <a:off x="5029200" y="1306513"/>
            <a:ext cx="44958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3"/>
            <a:ext cx="44958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Agenda/Contents Slide">
    <p:spTree>
      <p:nvGrpSpPr>
        <p:cNvPr id="1" name=""/>
        <p:cNvGrpSpPr/>
        <p:nvPr/>
      </p:nvGrpSpPr>
      <p:grpSpPr>
        <a:xfrm>
          <a:off x="0" y="0"/>
          <a:ext cx="0" cy="0"/>
          <a:chOff x="0" y="0"/>
          <a:chExt cx="0" cy="0"/>
        </a:xfrm>
      </p:grpSpPr>
      <p:sp>
        <p:nvSpPr>
          <p:cNvPr id="7" name="phRectangle"/>
          <p:cNvSpPr>
            <a:spLocks noGrp="1"/>
          </p:cNvSpPr>
          <p:nvPr>
            <p:ph type="body" sz="quarter" idx="10" hasCustomPrompt="1"/>
          </p:nvPr>
        </p:nvSpPr>
        <p:spPr>
          <a:xfrm>
            <a:off x="381000" y="1948238"/>
            <a:ext cx="9144000" cy="395749"/>
          </a:xfrm>
          <a:ln>
            <a:solidFill>
              <a:srgbClr val="A7A9AC"/>
            </a:solidFill>
          </a:ln>
        </p:spPr>
        <p:txBody>
          <a:bodyPr/>
          <a:lstStyle>
            <a:lvl1pPr algn="r">
              <a:buNone/>
              <a:defRPr sz="100">
                <a:solidFill>
                  <a:srgbClr val="FFFFFF"/>
                </a:solidFill>
              </a:defRPr>
            </a:lvl1pPr>
          </a:lstStyle>
          <a:p>
            <a:pPr lvl="0"/>
            <a:r>
              <a:rPr lang="en-GB" dirty="0"/>
              <a:t> </a:t>
            </a:r>
          </a:p>
        </p:txBody>
      </p:sp>
      <p:sp>
        <p:nvSpPr>
          <p:cNvPr id="3" name="phContent"/>
          <p:cNvSpPr>
            <a:spLocks noGrp="1"/>
          </p:cNvSpPr>
          <p:nvPr>
            <p:ph idx="1" hasCustomPrompt="1"/>
          </p:nvPr>
        </p:nvSpPr>
        <p:spPr>
          <a:xfrm>
            <a:off x="1514474" y="2009775"/>
            <a:ext cx="7908925" cy="4587875"/>
          </a:xfrm>
        </p:spPr>
        <p:txBody>
          <a:bodyPr/>
          <a:lstStyle>
            <a:lvl1pPr>
              <a:defRPr/>
            </a:lvl1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 name="tlTitle"/>
          <p:cNvSpPr>
            <a:spLocks noGrp="1"/>
          </p:cNvSpPr>
          <p:nvPr>
            <p:ph type="title" hasCustomPrompt="1"/>
          </p:nvPr>
        </p:nvSpPr>
        <p:spPr/>
        <p:txBody>
          <a:bodyPr/>
          <a:lstStyle>
            <a:lvl1pPr>
              <a:defRPr/>
            </a:lvl1p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Report Title Slide">
    <p:spTree>
      <p:nvGrpSpPr>
        <p:cNvPr id="1" name=""/>
        <p:cNvGrpSpPr/>
        <p:nvPr/>
      </p:nvGrpSpPr>
      <p:grpSpPr>
        <a:xfrm>
          <a:off x="0" y="0"/>
          <a:ext cx="0" cy="0"/>
          <a:chOff x="0" y="0"/>
          <a:chExt cx="0" cy="0"/>
        </a:xfrm>
      </p:grpSpPr>
      <p:pic>
        <p:nvPicPr>
          <p:cNvPr id="19" name="picDETIT"/>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514725" y="6475413"/>
            <a:ext cx="4410075" cy="180975"/>
          </a:xfrm>
          <a:prstGeom prst="rect">
            <a:avLst/>
          </a:prstGeom>
        </p:spPr>
      </p:pic>
      <p:sp>
        <p:nvSpPr>
          <p:cNvPr id="9" name="lnVert2"/>
          <p:cNvSpPr>
            <a:spLocks noChangeAspect="1" noChangeShapeType="1"/>
          </p:cNvSpPr>
          <p:nvPr userDrawn="1"/>
        </p:nvSpPr>
        <p:spPr bwMode="white">
          <a:xfrm>
            <a:off x="8077200" y="6475413"/>
            <a:ext cx="0" cy="260350"/>
          </a:xfrm>
          <a:prstGeom prst="line">
            <a:avLst/>
          </a:prstGeom>
          <a:noFill/>
          <a:ln w="12700">
            <a:solidFill>
              <a:srgbClr val="A7A9AC"/>
            </a:solidFill>
            <a:round/>
            <a:headEnd/>
            <a:tailEnd/>
          </a:ln>
          <a:effectLst/>
        </p:spPr>
        <p:txBody>
          <a:bodyPr lIns="0" tIns="0" rIns="0" bIns="0">
            <a:spAutoFit/>
          </a:bodyPr>
          <a:lstStyle/>
          <a:p>
            <a:endParaRPr lang="en-GB" noProof="0" dirty="0"/>
          </a:p>
        </p:txBody>
      </p:sp>
      <p:pic>
        <p:nvPicPr>
          <p:cNvPr id="20" name="picWebAddr">
            <a:hlinkClick r:id="rId3"/>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8240328" y="6475413"/>
            <a:ext cx="1495425" cy="180975"/>
          </a:xfrm>
          <a:prstGeom prst="rect">
            <a:avLst/>
          </a:prstGeom>
        </p:spPr>
      </p:pic>
      <p:pic>
        <p:nvPicPr>
          <p:cNvPr id="12" name="picStripe" descr="E:\Business\2008\RSC Grafikstandard\colourbar_PANTONE293.jpg"/>
          <p:cNvPicPr>
            <a:picLocks noChangeArrowheads="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0" y="6735763"/>
            <a:ext cx="9907588" cy="122237"/>
          </a:xfrm>
          <a:prstGeom prst="rect">
            <a:avLst/>
          </a:prstGeom>
          <a:noFill/>
          <a:ln w="9525">
            <a:noFill/>
            <a:miter lim="800000"/>
            <a:headEnd/>
            <a:tailEnd/>
          </a:ln>
        </p:spPr>
      </p:pic>
      <p:sp>
        <p:nvSpPr>
          <p:cNvPr id="13" name="tbCopyright"/>
          <p:cNvSpPr txBox="1">
            <a:spLocks noChangeArrowheads="1"/>
          </p:cNvSpPr>
          <p:nvPr userDrawn="1"/>
        </p:nvSpPr>
        <p:spPr bwMode="white">
          <a:xfrm>
            <a:off x="8408989" y="6742114"/>
            <a:ext cx="1112837" cy="107950"/>
          </a:xfrm>
          <a:prstGeom prst="rect">
            <a:avLst/>
          </a:prstGeom>
          <a:noFill/>
          <a:ln w="9525">
            <a:noFill/>
            <a:miter lim="800000"/>
            <a:headEnd type="none" w="sm" len="sm"/>
            <a:tailEnd type="none" w="sm" len="sm"/>
          </a:ln>
          <a:effectLst/>
        </p:spPr>
        <p:txBody>
          <a:bodyPr wrap="none" lIns="0" tIns="0" rIns="0" bIns="0" anchor="ctr"/>
          <a:lstStyle/>
          <a:p>
            <a:pPr algn="r" defTabSz="762000">
              <a:lnSpc>
                <a:spcPct val="90000"/>
              </a:lnSpc>
            </a:pPr>
            <a:r>
              <a:rPr lang="en-GB" sz="800" b="0" noProof="0" dirty="0">
                <a:solidFill>
                  <a:srgbClr val="FFFFFF"/>
                </a:solidFill>
              </a:rPr>
              <a:t>© Ricardo plc 2015</a:t>
            </a:r>
          </a:p>
        </p:txBody>
      </p:sp>
      <p:sp>
        <p:nvSpPr>
          <p:cNvPr id="14" name="lnVert"/>
          <p:cNvSpPr>
            <a:spLocks noChangeShapeType="1"/>
          </p:cNvSpPr>
          <p:nvPr userDrawn="1"/>
        </p:nvSpPr>
        <p:spPr bwMode="auto">
          <a:xfrm>
            <a:off x="8077200" y="0"/>
            <a:ext cx="0" cy="1060450"/>
          </a:xfrm>
          <a:prstGeom prst="line">
            <a:avLst/>
          </a:prstGeom>
          <a:noFill/>
          <a:ln w="12700">
            <a:solidFill>
              <a:srgbClr val="A7A9AC"/>
            </a:solidFill>
            <a:round/>
            <a:headEnd/>
            <a:tailEnd/>
          </a:ln>
          <a:effectLst/>
        </p:spPr>
        <p:txBody>
          <a:bodyPr lIns="0" tIns="0" rIns="0" bIns="0">
            <a:spAutoFit/>
          </a:bodyPr>
          <a:lstStyle/>
          <a:p>
            <a:endParaRPr lang="en-GB" noProof="0" dirty="0"/>
          </a:p>
        </p:txBody>
      </p:sp>
      <p:pic>
        <p:nvPicPr>
          <p:cNvPr id="15" name="picLogo"/>
          <p:cNvPicPr>
            <a:picLocks noChangeAspect="1" noChangeArrowheads="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8237539" y="530225"/>
            <a:ext cx="831850" cy="536575"/>
          </a:xfrm>
          <a:prstGeom prst="rect">
            <a:avLst/>
          </a:prstGeom>
          <a:noFill/>
          <a:ln w="9525">
            <a:noFill/>
            <a:miter lim="800000"/>
            <a:headEnd/>
            <a:tailEnd/>
          </a:ln>
          <a:effectLst/>
        </p:spPr>
      </p:pic>
      <p:sp>
        <p:nvSpPr>
          <p:cNvPr id="16" name="phPicutre"/>
          <p:cNvSpPr>
            <a:spLocks noGrp="1"/>
          </p:cNvSpPr>
          <p:nvPr>
            <p:ph sz="quarter" idx="12" hasCustomPrompt="1"/>
          </p:nvPr>
        </p:nvSpPr>
        <p:spPr>
          <a:xfrm>
            <a:off x="6113463" y="3598863"/>
            <a:ext cx="2954337" cy="2286000"/>
          </a:xfrm>
        </p:spPr>
        <p:txBody>
          <a:bodyPr/>
          <a:lstStyle>
            <a:lvl1pPr marL="0" indent="0" algn="ctr">
              <a:spcBef>
                <a:spcPts val="0"/>
              </a:spcBef>
              <a:buNone/>
              <a:defRPr sz="1200"/>
            </a:lvl1pPr>
          </a:lstStyle>
          <a:p>
            <a:pPr lvl="0"/>
            <a:br>
              <a:rPr lang="en-GB" dirty="0"/>
            </a:br>
            <a:r>
              <a:rPr lang="en-GB" dirty="0"/>
              <a:t>Click icon to insert picture or</a:t>
            </a:r>
            <a:br>
              <a:rPr lang="en-GB" dirty="0"/>
            </a:br>
            <a:r>
              <a:rPr lang="en-GB" dirty="0"/>
              <a:t>paste picture into placeholder</a:t>
            </a:r>
          </a:p>
        </p:txBody>
      </p:sp>
      <p:sp>
        <p:nvSpPr>
          <p:cNvPr id="8" name="phSubTitle"/>
          <p:cNvSpPr>
            <a:spLocks noGrp="1"/>
          </p:cNvSpPr>
          <p:nvPr>
            <p:ph type="body" sz="quarter" idx="10"/>
          </p:nvPr>
        </p:nvSpPr>
        <p:spPr>
          <a:xfrm>
            <a:off x="381000" y="2971800"/>
            <a:ext cx="5519738" cy="3348038"/>
          </a:xfrm>
        </p:spPr>
        <p:txBody>
          <a:bodyPr/>
          <a:lstStyle>
            <a:lvl1pPr marL="0" indent="0">
              <a:buNone/>
              <a:defRPr sz="1200" b="1"/>
            </a:lvl1pPr>
            <a:lvl2pPr marL="0" indent="0">
              <a:buNone/>
              <a:tabLst>
                <a:tab pos="1520825" algn="l"/>
              </a:tabLst>
              <a:defRPr sz="1200" b="1">
                <a:solidFill>
                  <a:schemeClr val="tx1"/>
                </a:solidFill>
              </a:defRPr>
            </a:lvl2pPr>
            <a:lvl3pPr marL="0" indent="0" defTabSz="255588">
              <a:buNone/>
              <a:defRPr lang="en-US" sz="1200" dirty="0" smtClean="0">
                <a:solidFill>
                  <a:schemeClr val="tx1"/>
                </a:solidFill>
                <a:latin typeface="+mn-lt"/>
              </a:defRPr>
            </a:lvl3pPr>
            <a:lvl4pPr marL="0" indent="0" defTabSz="255588">
              <a:buNone/>
              <a:defRPr lang="en-US" sz="1200" dirty="0" smtClean="0">
                <a:solidFill>
                  <a:schemeClr val="tx1"/>
                </a:solidFill>
                <a:latin typeface="+mn-lt"/>
              </a:defRPr>
            </a:lvl4pPr>
            <a:lvl5pPr marL="0" indent="0" defTabSz="255588">
              <a:buNone/>
              <a:defRPr lang="en-US" sz="1200" dirty="0" smtClean="0">
                <a:solidFill>
                  <a:schemeClr val="tx1"/>
                </a:solidFill>
                <a:latin typeface="+mn-lt"/>
              </a:defRPr>
            </a:lvl5pPr>
          </a:lstStyle>
          <a:p>
            <a:pPr lvl="0"/>
            <a:r>
              <a:rPr lang="en-US" noProof="0"/>
              <a:t>Click to edit Master text styles</a:t>
            </a:r>
          </a:p>
        </p:txBody>
      </p:sp>
      <p:sp>
        <p:nvSpPr>
          <p:cNvPr id="11" name="tlTitle"/>
          <p:cNvSpPr>
            <a:spLocks noGrp="1"/>
          </p:cNvSpPr>
          <p:nvPr>
            <p:ph type="title" hasCustomPrompt="1"/>
          </p:nvPr>
        </p:nvSpPr>
        <p:spPr>
          <a:xfrm>
            <a:off x="381001" y="2466000"/>
            <a:ext cx="7545600" cy="430887"/>
          </a:xfrm>
          <a:noFill/>
          <a:ln w="12700">
            <a:noFill/>
            <a:miter lim="800000"/>
            <a:headEnd/>
            <a:tailEnd/>
          </a:ln>
          <a:effectLst/>
        </p:spPr>
        <p:txBody>
          <a:bodyPr vert="horz" wrap="square" lIns="0" tIns="0" rIns="0" bIns="0" numCol="1" anchor="b" anchorCtr="0" compatLnSpc="1">
            <a:prstTxWarp prst="textNoShape">
              <a:avLst/>
            </a:prstTxWarp>
            <a:spAutoFit/>
          </a:bodyPr>
          <a:lstStyle>
            <a:lvl1pPr marL="0" marR="0" indent="0" defTabSz="457200" rtl="0" eaLnBrk="0" fontAlgn="base" latinLnBrk="0" hangingPunct="0">
              <a:lnSpc>
                <a:spcPct val="100000"/>
              </a:lnSpc>
              <a:spcBef>
                <a:spcPct val="50000"/>
              </a:spcBef>
              <a:spcAft>
                <a:spcPct val="0"/>
              </a:spcAft>
              <a:tabLst/>
              <a:defRPr kumimoji="0" lang="en-GB" sz="2800" b="1" i="0" u="none" strike="noStrike" kern="0" cap="none" spc="0" normalizeH="0" baseline="0" noProof="0" dirty="0" smtClean="0">
                <a:ln>
                  <a:noFill/>
                </a:ln>
                <a:solidFill>
                  <a:srgbClr val="006BB7"/>
                </a:solidFill>
                <a:effectLst/>
                <a:uLnTx/>
                <a:uFillTx/>
                <a:latin typeface="+mn-lt"/>
                <a:ea typeface="+mj-ea"/>
                <a:cs typeface="+mj-cs"/>
              </a:defRPr>
            </a:lvl1pPr>
          </a:lstStyle>
          <a:p>
            <a:pPr marL="0" marR="0" lvl="0" indent="0" algn="l" defTabSz="361950" rtl="0" eaLnBrk="0" fontAlgn="base" latinLnBrk="0" hangingPunct="0">
              <a:lnSpc>
                <a:spcPct val="100000"/>
              </a:lnSpc>
              <a:spcBef>
                <a:spcPct val="0"/>
              </a:spcBef>
              <a:spcAft>
                <a:spcPct val="0"/>
              </a:spcAft>
              <a:tabLst/>
              <a:defRPr/>
            </a:pPr>
            <a:r>
              <a:rPr kumimoji="0" lang="en-GB" sz="2800" b="1" i="0" u="none" strike="noStrike" kern="0" cap="none" spc="0" normalizeH="0" baseline="0" noProof="0" dirty="0">
                <a:ln>
                  <a:noFill/>
                </a:ln>
                <a:solidFill>
                  <a:srgbClr val="006BB7"/>
                </a:solidFill>
                <a:effectLst/>
                <a:uLnTx/>
                <a:uFillTx/>
                <a:latin typeface="+mn-lt"/>
                <a:ea typeface="+mj-ea"/>
                <a:cs typeface="+mj-cs"/>
              </a:rPr>
              <a:t>Click to add report title</a:t>
            </a:r>
          </a:p>
        </p:txBody>
      </p:sp>
    </p:spTree>
  </p:cSld>
  <p:clrMapOvr>
    <a:masterClrMapping/>
  </p:clrMapOvr>
  <p:transition/>
  <p:extLst>
    <p:ext uri="{DCECCB84-F9BA-43D5-87BE-67443E8EF086}">
      <p15:sldGuideLst xmlns:p15="http://schemas.microsoft.com/office/powerpoint/2012/main">
        <p15:guide id="2" pos="240" userDrawn="1">
          <p15:clr>
            <a:srgbClr val="A4A3A4"/>
          </p15:clr>
        </p15:guide>
        <p15:guide id="3" pos="3851" userDrawn="1">
          <p15:clr>
            <a:srgbClr val="A4A3A4"/>
          </p15:clr>
        </p15:guide>
        <p15:guide id="4" pos="5712" userDrawn="1">
          <p15:clr>
            <a:srgbClr val="A4A3A4"/>
          </p15:clr>
        </p15:guide>
        <p15:guide id="5" orient="horz" pos="2267" userDrawn="1">
          <p15:clr>
            <a:srgbClr val="A4A3A4"/>
          </p15:clr>
        </p15:guide>
        <p15:guide id="6" orient="horz" pos="3707" userDrawn="1">
          <p15:clr>
            <a:srgbClr val="A4A3A4"/>
          </p15:clr>
        </p15:guide>
        <p15:guide id="7" orient="horz" pos="1824" userDrawn="1">
          <p15:clr>
            <a:srgbClr val="A4A3A4"/>
          </p15:clr>
        </p15:guide>
        <p15:guide id="8" orient="horz" pos="1872" userDrawn="1">
          <p15:clr>
            <a:srgbClr val="A4A3A4"/>
          </p15:clr>
        </p15:guide>
        <p15:guide id="9" pos="4992" userDrawn="1">
          <p15:clr>
            <a:srgbClr val="A4A3A4"/>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4_Rail Title Slide E">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13582"/>
          <a:stretch/>
        </p:blipFill>
        <p:spPr>
          <a:xfrm>
            <a:off x="0" y="0"/>
            <a:ext cx="9912428" cy="6452108"/>
          </a:xfrm>
          <a:prstGeom prst="rect">
            <a:avLst/>
          </a:prstGeom>
        </p:spPr>
      </p:pic>
      <p:sp>
        <p:nvSpPr>
          <p:cNvPr id="7" name="Text Placeholder 6"/>
          <p:cNvSpPr>
            <a:spLocks noGrp="1"/>
          </p:cNvSpPr>
          <p:nvPr>
            <p:ph type="body" sz="quarter" idx="10"/>
          </p:nvPr>
        </p:nvSpPr>
        <p:spPr>
          <a:xfrm>
            <a:off x="5414313" y="3420766"/>
            <a:ext cx="4491687" cy="1976778"/>
          </a:xfrm>
          <a:blipFill dpi="0" rotWithShape="1">
            <a:blip r:embed="rId3" cstate="email">
              <a:extLst>
                <a:ext uri="{28A0092B-C50C-407E-A947-70E740481C1C}">
                  <a14:useLocalDpi xmlns:a14="http://schemas.microsoft.com/office/drawing/2010/main"/>
                </a:ext>
              </a:extLst>
            </a:blip>
            <a:srcRect/>
            <a:stretch>
              <a:fillRect/>
            </a:stretch>
          </a:blipFill>
        </p:spPr>
        <p:txBody>
          <a:bodyPr lIns="144000" tIns="144000" rIns="144000" bIns="216000">
            <a:spAutoFit/>
          </a:bodyPr>
          <a:lstStyle>
            <a:lvl1pPr marL="72000" indent="-72000" defTabSz="360000">
              <a:spcBef>
                <a:spcPts val="0"/>
              </a:spcBef>
              <a:spcAft>
                <a:spcPts val="1000"/>
              </a:spcAft>
              <a:buSzPct val="25000"/>
              <a:buFont typeface="Arial" panose="020B0604020202020204" pitchFamily="34" charset="0"/>
              <a:buChar char=" "/>
              <a:tabLst>
                <a:tab pos="72000" algn="l"/>
              </a:tabLst>
              <a:defRPr sz="2000" b="1">
                <a:solidFill>
                  <a:srgbClr val="FFFFFF"/>
                </a:solidFill>
              </a:defRPr>
            </a:lvl1pPr>
            <a:lvl2pPr marL="72000" indent="-72000" defTabSz="360000">
              <a:spcBef>
                <a:spcPts val="0"/>
              </a:spcBef>
              <a:buSzPct val="25000"/>
              <a:buFont typeface="Arial" panose="020B0604020202020204" pitchFamily="34" charset="0"/>
              <a:buChar char=" "/>
              <a:tabLst>
                <a:tab pos="72000" algn="l"/>
              </a:tabLst>
              <a:defRPr sz="1600">
                <a:solidFill>
                  <a:srgbClr val="FFFFFF"/>
                </a:solidFill>
              </a:defRPr>
            </a:lvl2pPr>
            <a:lvl3pPr marL="357188" indent="-269875" defTabSz="387350">
              <a:tabLst/>
              <a:defRPr sz="1600">
                <a:solidFill>
                  <a:srgbClr val="FFFFFF"/>
                </a:solidFill>
              </a:defRPr>
            </a:lvl3pPr>
            <a:lvl4pPr marL="623888" indent="-269875" defTabSz="387350">
              <a:tabLst/>
              <a:defRPr sz="1600">
                <a:solidFill>
                  <a:srgbClr val="FFFFFF"/>
                </a:solidFill>
              </a:defRPr>
            </a:lvl4pPr>
            <a:lvl5pPr marL="898525" indent="-265113" defTabSz="387350">
              <a:tabLst/>
              <a:defRPr sz="1600">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14315" y="778156"/>
            <a:ext cx="4498113" cy="1713567"/>
          </a:xfrm>
          <a:prstGeom prst="rect">
            <a:avLst/>
          </a:prstGeom>
        </p:spPr>
      </p:pic>
      <p:grpSp>
        <p:nvGrpSpPr>
          <p:cNvPr id="12" name="Group 11"/>
          <p:cNvGrpSpPr/>
          <p:nvPr userDrawn="1"/>
        </p:nvGrpSpPr>
        <p:grpSpPr>
          <a:xfrm>
            <a:off x="0" y="6452108"/>
            <a:ext cx="9912428" cy="411471"/>
            <a:chOff x="0" y="6452108"/>
            <a:chExt cx="9912428" cy="411471"/>
          </a:xfrm>
        </p:grpSpPr>
        <p:sp>
          <p:nvSpPr>
            <p:cNvPr id="13" name="Rectangle 12"/>
            <p:cNvSpPr/>
            <p:nvPr userDrawn="1"/>
          </p:nvSpPr>
          <p:spPr bwMode="auto">
            <a:xfrm>
              <a:off x="7142200" y="6452108"/>
              <a:ext cx="2770228" cy="411471"/>
            </a:xfrm>
            <a:prstGeom prst="rect">
              <a:avLst/>
            </a:prstGeom>
            <a:solidFill>
              <a:schemeClr val="bg1"/>
            </a:solidFill>
            <a:ln w="6350" cap="flat" cmpd="sng" algn="ctr">
              <a:no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sp>
          <p:nvSpPr>
            <p:cNvPr id="14" name="Rectangle 13"/>
            <p:cNvSpPr/>
            <p:nvPr userDrawn="1"/>
          </p:nvSpPr>
          <p:spPr bwMode="auto">
            <a:xfrm>
              <a:off x="0" y="6452108"/>
              <a:ext cx="7142200" cy="411471"/>
            </a:xfrm>
            <a:prstGeom prst="rect">
              <a:avLst/>
            </a:prstGeom>
            <a:solidFill>
              <a:srgbClr val="0A56A8"/>
            </a:solidFill>
            <a:ln w="6350" cap="flat" cmpd="sng" algn="ctr">
              <a:no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p:txBody>
        </p:sp>
        <p:pic>
          <p:nvPicPr>
            <p:cNvPr id="15" name="Picture 14" descr="ee.ricardo PP footer blue-01.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382731" y="6569431"/>
              <a:ext cx="1049300" cy="160024"/>
            </a:xfrm>
            <a:prstGeom prst="rect">
              <a:avLst/>
            </a:prstGeom>
          </p:spPr>
        </p:pic>
      </p:grpSp>
    </p:spTree>
    <p:extLst>
      <p:ext uri="{BB962C8B-B14F-4D97-AF65-F5344CB8AC3E}">
        <p14:creationId xmlns:p14="http://schemas.microsoft.com/office/powerpoint/2010/main" val="1323483338"/>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Rail Section Divide">
    <p:spTree>
      <p:nvGrpSpPr>
        <p:cNvPr id="1" name=""/>
        <p:cNvGrpSpPr/>
        <p:nvPr/>
      </p:nvGrpSpPr>
      <p:grpSpPr>
        <a:xfrm>
          <a:off x="0" y="0"/>
          <a:ext cx="0" cy="0"/>
          <a:chOff x="0" y="0"/>
          <a:chExt cx="0" cy="0"/>
        </a:xfrm>
      </p:grpSpPr>
      <p:sp>
        <p:nvSpPr>
          <p:cNvPr id="6" name="Rectangle 5"/>
          <p:cNvSpPr/>
          <p:nvPr userDrawn="1"/>
        </p:nvSpPr>
        <p:spPr bwMode="auto">
          <a:xfrm>
            <a:off x="-1" y="4474967"/>
            <a:ext cx="9906001" cy="90000"/>
          </a:xfrm>
          <a:prstGeom prst="rect">
            <a:avLst/>
          </a:prstGeom>
          <a:solidFill>
            <a:srgbClr val="469C23"/>
          </a:solidFill>
          <a:ln w="6350" cap="flat" cmpd="sng" algn="ctr">
            <a:no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Arial" charset="0"/>
            </a:endParaRPr>
          </a:p>
        </p:txBody>
      </p:sp>
      <p:sp>
        <p:nvSpPr>
          <p:cNvPr id="4" name="Text Placeholder 3"/>
          <p:cNvSpPr>
            <a:spLocks noGrp="1"/>
          </p:cNvSpPr>
          <p:nvPr>
            <p:ph type="body" sz="quarter" idx="10"/>
          </p:nvPr>
        </p:nvSpPr>
        <p:spPr>
          <a:xfrm>
            <a:off x="861813" y="4793386"/>
            <a:ext cx="7015362" cy="369332"/>
          </a:xfrm>
        </p:spPr>
        <p:txBody>
          <a:bodyPr wrap="square">
            <a:spAutoFit/>
          </a:bodyPr>
          <a:lstStyle>
            <a:lvl1pPr marL="0" indent="0">
              <a:buNone/>
              <a:defRPr sz="2400" b="1">
                <a:solidFill>
                  <a:srgbClr val="006BB7"/>
                </a:solidFill>
              </a:defRPr>
            </a:lvl1pPr>
            <a:lvl2pPr marL="270125" indent="0">
              <a:buNone/>
              <a:defRPr sz="2000">
                <a:solidFill>
                  <a:srgbClr val="006BB7"/>
                </a:solidFill>
              </a:defRPr>
            </a:lvl2pPr>
            <a:lvl3pPr marL="539625" indent="0">
              <a:buNone/>
              <a:defRPr sz="2000">
                <a:solidFill>
                  <a:srgbClr val="006BB7"/>
                </a:solidFill>
              </a:defRPr>
            </a:lvl3pPr>
            <a:lvl4pPr marL="810000" indent="0">
              <a:buNone/>
              <a:defRPr sz="2000">
                <a:solidFill>
                  <a:srgbClr val="006BB7"/>
                </a:solidFill>
              </a:defRPr>
            </a:lvl4pPr>
            <a:lvl5pPr marL="1081712" indent="0">
              <a:buNone/>
              <a:defRPr sz="2000">
                <a:solidFill>
                  <a:srgbClr val="006BB7"/>
                </a:solidFill>
              </a:defRPr>
            </a:lvl5pPr>
          </a:lstStyle>
          <a:p>
            <a:pPr lvl="0"/>
            <a:r>
              <a:rPr lang="en-US" dirty="0"/>
              <a:t>Click to edit Master text styles</a:t>
            </a:r>
            <a:endParaRPr lang="en-GB" dirty="0"/>
          </a:p>
        </p:txBody>
      </p:sp>
      <p:sp>
        <p:nvSpPr>
          <p:cNvPr id="8" name="lnVert"/>
          <p:cNvSpPr>
            <a:spLocks noChangeShapeType="1"/>
          </p:cNvSpPr>
          <p:nvPr userDrawn="1"/>
        </p:nvSpPr>
        <p:spPr bwMode="auto">
          <a:xfrm>
            <a:off x="8077200" y="0"/>
            <a:ext cx="0" cy="1060450"/>
          </a:xfrm>
          <a:prstGeom prst="line">
            <a:avLst/>
          </a:prstGeom>
          <a:noFill/>
          <a:ln w="12700">
            <a:solidFill>
              <a:srgbClr val="A7A9AC"/>
            </a:solidFill>
            <a:round/>
            <a:headEnd/>
            <a:tailEnd/>
          </a:ln>
          <a:effectLst/>
        </p:spPr>
        <p:txBody>
          <a:bodyPr lIns="0" tIns="0" rIns="0" bIns="0">
            <a:spAutoFit/>
          </a:bodyPr>
          <a:lstStyle/>
          <a:p>
            <a:endParaRPr lang="en-GB" noProof="0" dirty="0"/>
          </a:p>
        </p:txBody>
      </p:sp>
      <p:pic>
        <p:nvPicPr>
          <p:cNvPr id="9" name="picLogo"/>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237539" y="530225"/>
            <a:ext cx="831850" cy="536575"/>
          </a:xfrm>
          <a:prstGeom prst="rect">
            <a:avLst/>
          </a:prstGeom>
          <a:noFill/>
          <a:ln w="9525">
            <a:noFill/>
            <a:miter lim="800000"/>
            <a:headEnd/>
            <a:tailEnd/>
          </a:ln>
          <a:effectLst/>
        </p:spPr>
      </p:pic>
      <p:grpSp>
        <p:nvGrpSpPr>
          <p:cNvPr id="11" name="Group 10"/>
          <p:cNvGrpSpPr/>
          <p:nvPr userDrawn="1"/>
        </p:nvGrpSpPr>
        <p:grpSpPr>
          <a:xfrm>
            <a:off x="0" y="6452439"/>
            <a:ext cx="9373349" cy="411471"/>
            <a:chOff x="0" y="6452439"/>
            <a:chExt cx="9373349" cy="411471"/>
          </a:xfrm>
        </p:grpSpPr>
        <p:grpSp>
          <p:nvGrpSpPr>
            <p:cNvPr id="5" name="Group 4"/>
            <p:cNvGrpSpPr/>
            <p:nvPr userDrawn="1"/>
          </p:nvGrpSpPr>
          <p:grpSpPr>
            <a:xfrm>
              <a:off x="213340" y="6452439"/>
              <a:ext cx="9160009" cy="411471"/>
              <a:chOff x="-4800" y="6446529"/>
              <a:chExt cx="9160009" cy="411471"/>
            </a:xfrm>
          </p:grpSpPr>
          <p:pic>
            <p:nvPicPr>
              <p:cNvPr id="2" name="Picture 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110759" y="6553130"/>
                <a:ext cx="1044450" cy="155448"/>
              </a:xfrm>
              <a:prstGeom prst="rect">
                <a:avLst/>
              </a:prstGeom>
            </p:spPr>
          </p:pic>
          <p:sp>
            <p:nvSpPr>
              <p:cNvPr id="3" name="Rectangle 2"/>
              <p:cNvSpPr/>
              <p:nvPr userDrawn="1"/>
            </p:nvSpPr>
            <p:spPr bwMode="auto">
              <a:xfrm>
                <a:off x="-4800" y="6446529"/>
                <a:ext cx="7881975" cy="411471"/>
              </a:xfrm>
              <a:prstGeom prst="rect">
                <a:avLst/>
              </a:prstGeom>
              <a:solidFill>
                <a:srgbClr val="006BB7"/>
              </a:solidFill>
              <a:ln w="6350" cap="flat" cmpd="sng" algn="ctr">
                <a:no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Arial" charset="0"/>
                </a:endParaRPr>
              </a:p>
            </p:txBody>
          </p:sp>
        </p:grpSp>
        <p:sp>
          <p:nvSpPr>
            <p:cNvPr id="10" name="Rectangle 9"/>
            <p:cNvSpPr/>
            <p:nvPr userDrawn="1"/>
          </p:nvSpPr>
          <p:spPr bwMode="auto">
            <a:xfrm>
              <a:off x="0" y="6452439"/>
              <a:ext cx="1335314" cy="411471"/>
            </a:xfrm>
            <a:prstGeom prst="rect">
              <a:avLst/>
            </a:prstGeom>
            <a:solidFill>
              <a:srgbClr val="006BB7"/>
            </a:solidFill>
            <a:ln w="6350" cap="flat" cmpd="sng" algn="ctr">
              <a:no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366419161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Slide">
    <p:spTree>
      <p:nvGrpSpPr>
        <p:cNvPr id="1" name=""/>
        <p:cNvGrpSpPr/>
        <p:nvPr/>
      </p:nvGrpSpPr>
      <p:grpSpPr>
        <a:xfrm>
          <a:off x="0" y="0"/>
          <a:ext cx="0" cy="0"/>
          <a:chOff x="0" y="0"/>
          <a:chExt cx="0" cy="0"/>
        </a:xfrm>
      </p:grpSpPr>
      <p:sp>
        <p:nvSpPr>
          <p:cNvPr id="6" name="lnVert2"/>
          <p:cNvSpPr>
            <a:spLocks noChangeAspect="1" noChangeShapeType="1"/>
          </p:cNvSpPr>
          <p:nvPr userDrawn="1"/>
        </p:nvSpPr>
        <p:spPr bwMode="white">
          <a:xfrm>
            <a:off x="8077200" y="6475413"/>
            <a:ext cx="0" cy="260350"/>
          </a:xfrm>
          <a:prstGeom prst="line">
            <a:avLst/>
          </a:prstGeom>
          <a:noFill/>
          <a:ln w="12700">
            <a:solidFill>
              <a:srgbClr val="A7A9AC"/>
            </a:solidFill>
            <a:round/>
            <a:headEnd/>
            <a:tailEnd/>
          </a:ln>
          <a:effectLst/>
        </p:spPr>
        <p:txBody>
          <a:bodyPr lIns="0" tIns="0" rIns="0" bIns="0">
            <a:spAutoFit/>
          </a:bodyPr>
          <a:lstStyle/>
          <a:p>
            <a:endParaRPr lang="en-GB" noProof="0" dirty="0"/>
          </a:p>
        </p:txBody>
      </p:sp>
      <p:sp>
        <p:nvSpPr>
          <p:cNvPr id="11" name="lnVert"/>
          <p:cNvSpPr>
            <a:spLocks noChangeShapeType="1"/>
          </p:cNvSpPr>
          <p:nvPr userDrawn="1"/>
        </p:nvSpPr>
        <p:spPr bwMode="auto">
          <a:xfrm>
            <a:off x="8077200" y="0"/>
            <a:ext cx="0" cy="1060450"/>
          </a:xfrm>
          <a:prstGeom prst="line">
            <a:avLst/>
          </a:prstGeom>
          <a:noFill/>
          <a:ln w="12700">
            <a:solidFill>
              <a:srgbClr val="A7A9AC"/>
            </a:solidFill>
            <a:round/>
            <a:headEnd/>
            <a:tailEnd/>
          </a:ln>
          <a:effectLst/>
        </p:spPr>
        <p:txBody>
          <a:bodyPr lIns="0" tIns="0" rIns="0" bIns="0">
            <a:spAutoFit/>
          </a:bodyPr>
          <a:lstStyle/>
          <a:p>
            <a:endParaRPr lang="en-GB" noProof="0" dirty="0"/>
          </a:p>
        </p:txBody>
      </p:sp>
      <p:pic>
        <p:nvPicPr>
          <p:cNvPr id="12" name="picLogo"/>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237539" y="530225"/>
            <a:ext cx="831850" cy="536575"/>
          </a:xfrm>
          <a:prstGeom prst="rect">
            <a:avLst/>
          </a:prstGeom>
          <a:noFill/>
          <a:ln w="9525">
            <a:noFill/>
            <a:miter lim="800000"/>
            <a:headEnd/>
            <a:tailEnd/>
          </a:ln>
          <a:effectLst/>
        </p:spPr>
      </p:pic>
      <p:pic>
        <p:nvPicPr>
          <p:cNvPr id="15" name="picStripe" descr="E:\Business\2008\RSC Grafikstandard\colourbar_PANTONE293.jpg"/>
          <p:cNvPicPr>
            <a:picLocks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0" y="6735763"/>
            <a:ext cx="9907588" cy="122237"/>
          </a:xfrm>
          <a:prstGeom prst="rect">
            <a:avLst/>
          </a:prstGeom>
          <a:noFill/>
          <a:ln w="9525">
            <a:noFill/>
            <a:miter lim="800000"/>
            <a:headEnd/>
            <a:tailEnd/>
          </a:ln>
        </p:spPr>
      </p:pic>
      <p:sp>
        <p:nvSpPr>
          <p:cNvPr id="16" name="tbCopyright"/>
          <p:cNvSpPr txBox="1">
            <a:spLocks noChangeArrowheads="1"/>
          </p:cNvSpPr>
          <p:nvPr userDrawn="1"/>
        </p:nvSpPr>
        <p:spPr bwMode="white">
          <a:xfrm>
            <a:off x="8408989" y="6742114"/>
            <a:ext cx="1112837" cy="107950"/>
          </a:xfrm>
          <a:prstGeom prst="rect">
            <a:avLst/>
          </a:prstGeom>
          <a:noFill/>
          <a:ln w="9525">
            <a:noFill/>
            <a:miter lim="800000"/>
            <a:headEnd type="none" w="sm" len="sm"/>
            <a:tailEnd type="none" w="sm" len="sm"/>
          </a:ln>
          <a:effectLst/>
        </p:spPr>
        <p:txBody>
          <a:bodyPr wrap="none" lIns="0" tIns="0" rIns="0" bIns="0" anchor="ctr"/>
          <a:lstStyle/>
          <a:p>
            <a:pPr algn="r" defTabSz="762000">
              <a:lnSpc>
                <a:spcPct val="90000"/>
              </a:lnSpc>
            </a:pPr>
            <a:r>
              <a:rPr lang="en-GB" sz="800" b="0" noProof="0" dirty="0">
                <a:solidFill>
                  <a:schemeClr val="bg1"/>
                </a:solidFill>
              </a:rPr>
              <a:t>© Ricardo plc 2015</a:t>
            </a:r>
          </a:p>
        </p:txBody>
      </p:sp>
      <p:sp>
        <p:nvSpPr>
          <p:cNvPr id="5" name="phSubTitle"/>
          <p:cNvSpPr>
            <a:spLocks noGrp="1"/>
          </p:cNvSpPr>
          <p:nvPr>
            <p:ph type="body" sz="quarter" idx="10" hasCustomPrompt="1"/>
          </p:nvPr>
        </p:nvSpPr>
        <p:spPr>
          <a:xfrm>
            <a:off x="381000" y="2971800"/>
            <a:ext cx="7543800" cy="1066800"/>
          </a:xfrm>
        </p:spPr>
        <p:txBody>
          <a:bodyPr/>
          <a:lstStyle>
            <a:lvl1pPr marL="0" indent="0" algn="l" defTabSz="457200" rtl="0" eaLnBrk="0" fontAlgn="base" hangingPunct="0">
              <a:spcBef>
                <a:spcPct val="50000"/>
              </a:spcBef>
              <a:spcAft>
                <a:spcPct val="0"/>
              </a:spcAft>
              <a:buClr>
                <a:schemeClr val="accent2"/>
              </a:buClr>
              <a:buSzPct val="75000"/>
              <a:buFont typeface="Wingdings" pitchFamily="2" charset="2"/>
              <a:buNone/>
              <a:defRPr sz="1800" b="1"/>
            </a:lvl1pPr>
            <a:lvl2pPr marL="0" indent="0">
              <a:buNone/>
              <a:tabLst>
                <a:tab pos="1520825" algn="l"/>
              </a:tabLst>
              <a:defRPr sz="1200" b="1">
                <a:solidFill>
                  <a:schemeClr val="tx1"/>
                </a:solidFill>
              </a:defRPr>
            </a:lvl2pPr>
            <a:lvl3pPr marL="0" indent="0" defTabSz="255588">
              <a:buNone/>
              <a:defRPr lang="en-US" sz="1200" dirty="0" smtClean="0">
                <a:solidFill>
                  <a:schemeClr val="tx1"/>
                </a:solidFill>
                <a:latin typeface="+mn-lt"/>
              </a:defRPr>
            </a:lvl3pPr>
            <a:lvl4pPr marL="0" indent="0" defTabSz="255588">
              <a:buNone/>
              <a:defRPr lang="en-US" sz="1200" dirty="0" smtClean="0">
                <a:solidFill>
                  <a:schemeClr val="tx1"/>
                </a:solidFill>
                <a:latin typeface="+mn-lt"/>
              </a:defRPr>
            </a:lvl4pPr>
            <a:lvl5pPr marL="0" indent="0" defTabSz="255588">
              <a:buNone/>
              <a:defRPr lang="en-US" sz="1200" dirty="0" smtClean="0">
                <a:solidFill>
                  <a:schemeClr val="tx1"/>
                </a:solidFill>
                <a:latin typeface="+mn-lt"/>
              </a:defRPr>
            </a:lvl5pPr>
          </a:lstStyle>
          <a:p>
            <a:pPr marL="0" lvl="0" indent="0" algn="l" defTabSz="457200" rtl="0" eaLnBrk="0" fontAlgn="base" hangingPunct="0">
              <a:spcBef>
                <a:spcPct val="50000"/>
              </a:spcBef>
              <a:spcAft>
                <a:spcPct val="0"/>
              </a:spcAft>
              <a:buClr>
                <a:schemeClr val="accent2"/>
              </a:buClr>
              <a:buSzPct val="75000"/>
              <a:buFont typeface="Wingdings" pitchFamily="2" charset="2"/>
              <a:buNone/>
            </a:pPr>
            <a:r>
              <a:rPr lang="en-GB" noProof="0" dirty="0"/>
              <a:t>Click to add subtitle</a:t>
            </a:r>
            <a:br>
              <a:rPr lang="en-GB" noProof="0" dirty="0"/>
            </a:br>
            <a:r>
              <a:rPr lang="en-GB" noProof="0" dirty="0"/>
              <a:t>Front page should include project number &amp; name/activity, date, presenters’ names, location &amp; RD number</a:t>
            </a:r>
          </a:p>
        </p:txBody>
      </p:sp>
      <p:sp>
        <p:nvSpPr>
          <p:cNvPr id="8" name="tlTitle"/>
          <p:cNvSpPr>
            <a:spLocks noGrp="1"/>
          </p:cNvSpPr>
          <p:nvPr>
            <p:ph type="title" hasCustomPrompt="1"/>
          </p:nvPr>
        </p:nvSpPr>
        <p:spPr>
          <a:xfrm>
            <a:off x="381001" y="2466000"/>
            <a:ext cx="7543800" cy="430887"/>
          </a:xfrm>
          <a:noFill/>
          <a:ln w="12700">
            <a:noFill/>
            <a:miter lim="800000"/>
            <a:headEnd/>
            <a:tailEnd/>
          </a:ln>
          <a:effectLst/>
        </p:spPr>
        <p:txBody>
          <a:bodyPr vert="horz" wrap="square" lIns="0" tIns="0" rIns="0" bIns="0" numCol="1" anchor="b" anchorCtr="0" compatLnSpc="1">
            <a:prstTxWarp prst="textNoShape">
              <a:avLst/>
            </a:prstTxWarp>
            <a:spAutoFit/>
          </a:bodyPr>
          <a:lstStyle>
            <a:lvl1pPr marL="0" marR="0" indent="0" defTabSz="457200" rtl="0" eaLnBrk="0" fontAlgn="base" latinLnBrk="0" hangingPunct="0">
              <a:lnSpc>
                <a:spcPct val="100000"/>
              </a:lnSpc>
              <a:spcBef>
                <a:spcPct val="50000"/>
              </a:spcBef>
              <a:spcAft>
                <a:spcPct val="0"/>
              </a:spcAft>
              <a:tabLst/>
              <a:defRPr lang="en-GB" sz="2800" b="1" noProof="0" dirty="0" smtClean="0">
                <a:solidFill>
                  <a:srgbClr val="006BB7"/>
                </a:solidFill>
                <a:latin typeface="+mj-lt"/>
                <a:ea typeface="+mj-ea"/>
                <a:cs typeface="+mj-cs"/>
              </a:defRPr>
            </a:lvl1pPr>
          </a:lstStyle>
          <a:p>
            <a:pPr marL="0" marR="0" lvl="0" indent="0" algn="l" defTabSz="361950" rtl="0" eaLnBrk="0" fontAlgn="base" latinLnBrk="0" hangingPunct="0">
              <a:lnSpc>
                <a:spcPct val="100000"/>
              </a:lnSpc>
              <a:spcBef>
                <a:spcPct val="0"/>
              </a:spcBef>
              <a:spcAft>
                <a:spcPct val="0"/>
              </a:spcAft>
              <a:tabLst/>
              <a:defRPr/>
            </a:pPr>
            <a:r>
              <a:rPr kumimoji="0" lang="en-GB" sz="2800" b="1" i="0" u="none" strike="noStrike" kern="0" cap="none" spc="0" normalizeH="0" baseline="0" noProof="0" dirty="0">
                <a:ln>
                  <a:noFill/>
                </a:ln>
                <a:solidFill>
                  <a:srgbClr val="006BB7"/>
                </a:solidFill>
                <a:effectLst/>
                <a:uLnTx/>
                <a:uFillTx/>
                <a:latin typeface="+mn-lt"/>
                <a:ea typeface="+mj-ea"/>
                <a:cs typeface="+mj-cs"/>
              </a:rPr>
              <a:t>Click to add presentation title</a:t>
            </a:r>
          </a:p>
        </p:txBody>
      </p:sp>
      <p:pic>
        <p:nvPicPr>
          <p:cNvPr id="13" name="Picture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8237539" y="6435212"/>
            <a:ext cx="1284287" cy="191143"/>
          </a:xfrm>
          <a:prstGeom prst="rect">
            <a:avLst/>
          </a:prstGeom>
        </p:spPr>
      </p:pic>
    </p:spTree>
  </p:cSld>
  <p:clrMapOvr>
    <a:masterClrMapping/>
  </p:clrMapOvr>
  <p:transition/>
  <p:extLst>
    <p:ext uri="{DCECCB84-F9BA-43D5-87BE-67443E8EF086}">
      <p15:sldGuideLst xmlns:p15="http://schemas.microsoft.com/office/powerpoint/2012/main">
        <p15:guide id="2" pos="240" userDrawn="1">
          <p15:clr>
            <a:srgbClr val="A4A3A4"/>
          </p15:clr>
        </p15:guide>
        <p15:guide id="3" orient="horz" pos="1824" userDrawn="1">
          <p15:clr>
            <a:srgbClr val="A4A3A4"/>
          </p15:clr>
        </p15:guide>
        <p15:guide id="4" orient="horz" pos="1872" userDrawn="1">
          <p15:clr>
            <a:srgbClr val="A4A3A4"/>
          </p15:clr>
        </p15:guide>
        <p15:guide id="5" pos="4992" userDrawn="1">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ntent with Subtitles">
    <p:spTree>
      <p:nvGrpSpPr>
        <p:cNvPr id="1" name=""/>
        <p:cNvGrpSpPr/>
        <p:nvPr/>
      </p:nvGrpSpPr>
      <p:grpSpPr>
        <a:xfrm>
          <a:off x="0" y="0"/>
          <a:ext cx="0" cy="0"/>
          <a:chOff x="0" y="0"/>
          <a:chExt cx="0" cy="0"/>
        </a:xfrm>
      </p:grpSpPr>
      <p:sp>
        <p:nvSpPr>
          <p:cNvPr id="6" name="phContent2"/>
          <p:cNvSpPr>
            <a:spLocks noGrp="1"/>
          </p:cNvSpPr>
          <p:nvPr>
            <p:ph sz="quarter" idx="4" hasCustomPrompt="1"/>
          </p:nvPr>
        </p:nvSpPr>
        <p:spPr>
          <a:xfrm>
            <a:off x="5032375" y="1995854"/>
            <a:ext cx="4492625" cy="4601795"/>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1"/>
          <p:cNvSpPr>
            <a:spLocks noGrp="1"/>
          </p:cNvSpPr>
          <p:nvPr>
            <p:ph sz="half" idx="2" hasCustomPrompt="1"/>
          </p:nvPr>
        </p:nvSpPr>
        <p:spPr>
          <a:xfrm>
            <a:off x="381000" y="1995854"/>
            <a:ext cx="4491038" cy="4601795"/>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ubTitle2"/>
          <p:cNvSpPr>
            <a:spLocks noGrp="1"/>
          </p:cNvSpPr>
          <p:nvPr>
            <p:ph type="body" sz="quarter" idx="3" hasCustomPrompt="1"/>
          </p:nvPr>
        </p:nvSpPr>
        <p:spPr>
          <a:xfrm>
            <a:off x="5032375" y="1306513"/>
            <a:ext cx="4492625" cy="639762"/>
          </a:xfrm>
        </p:spPr>
        <p:txBody>
          <a:bodyPr anchor="t"/>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add subtitle</a:t>
            </a:r>
          </a:p>
        </p:txBody>
      </p:sp>
      <p:sp>
        <p:nvSpPr>
          <p:cNvPr id="3" name="phSubTitle1"/>
          <p:cNvSpPr>
            <a:spLocks noGrp="1"/>
          </p:cNvSpPr>
          <p:nvPr>
            <p:ph type="body" idx="1" hasCustomPrompt="1"/>
          </p:nvPr>
        </p:nvSpPr>
        <p:spPr>
          <a:xfrm>
            <a:off x="381000" y="1306513"/>
            <a:ext cx="4491038" cy="639762"/>
          </a:xfrm>
        </p:spPr>
        <p:txBody>
          <a:bodyPr anchor="t"/>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add subtitle</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11" name="Title 10"/>
          <p:cNvSpPr>
            <a:spLocks noGrp="1"/>
          </p:cNvSpPr>
          <p:nvPr>
            <p:ph type="title" hasCustomPrompt="1"/>
          </p:nvPr>
        </p:nvSpPr>
        <p:spPr/>
        <p:txBody>
          <a:bodyPr/>
          <a:lstStyle>
            <a:lvl1pPr>
              <a:defRPr/>
            </a:lvl1pPr>
          </a:lstStyle>
          <a:p>
            <a:r>
              <a:rPr lang="en-GB"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ntent (large-left)">
    <p:spTree>
      <p:nvGrpSpPr>
        <p:cNvPr id="1" name=""/>
        <p:cNvGrpSpPr/>
        <p:nvPr/>
      </p:nvGrpSpPr>
      <p:grpSpPr>
        <a:xfrm>
          <a:off x="0" y="0"/>
          <a:ext cx="0" cy="0"/>
          <a:chOff x="0" y="0"/>
          <a:chExt cx="0" cy="0"/>
        </a:xfrm>
      </p:grpSpPr>
      <p:sp>
        <p:nvSpPr>
          <p:cNvPr id="4" name="phContent2"/>
          <p:cNvSpPr>
            <a:spLocks noGrp="1"/>
          </p:cNvSpPr>
          <p:nvPr>
            <p:ph sz="half" idx="2" hasCustomPrompt="1"/>
          </p:nvPr>
        </p:nvSpPr>
        <p:spPr>
          <a:xfrm>
            <a:off x="6573600" y="1306513"/>
            <a:ext cx="29520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3"/>
            <a:ext cx="60480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ntent (large-right)">
    <p:spTree>
      <p:nvGrpSpPr>
        <p:cNvPr id="1" name=""/>
        <p:cNvGrpSpPr/>
        <p:nvPr/>
      </p:nvGrpSpPr>
      <p:grpSpPr>
        <a:xfrm>
          <a:off x="0" y="0"/>
          <a:ext cx="0" cy="0"/>
          <a:chOff x="0" y="0"/>
          <a:chExt cx="0" cy="0"/>
        </a:xfrm>
      </p:grpSpPr>
      <p:sp>
        <p:nvSpPr>
          <p:cNvPr id="3" name="phContent2"/>
          <p:cNvSpPr>
            <a:spLocks noGrp="1"/>
          </p:cNvSpPr>
          <p:nvPr>
            <p:ph sz="half" idx="1" hasCustomPrompt="1"/>
          </p:nvPr>
        </p:nvSpPr>
        <p:spPr>
          <a:xfrm>
            <a:off x="3477600" y="1306513"/>
            <a:ext cx="60480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phContent1"/>
          <p:cNvSpPr>
            <a:spLocks noGrp="1"/>
          </p:cNvSpPr>
          <p:nvPr>
            <p:ph sz="half" idx="2" hasCustomPrompt="1"/>
          </p:nvPr>
        </p:nvSpPr>
        <p:spPr>
          <a:xfrm>
            <a:off x="381000" y="1306513"/>
            <a:ext cx="2952000" cy="5291137"/>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hSectionTitle"/>
          <p:cNvSpPr>
            <a:spLocks noGrp="1"/>
          </p:cNvSpPr>
          <p:nvPr>
            <p:ph type="body" sz="quarter" idx="10"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ntent (up-down)">
    <p:spTree>
      <p:nvGrpSpPr>
        <p:cNvPr id="1" name=""/>
        <p:cNvGrpSpPr/>
        <p:nvPr/>
      </p:nvGrpSpPr>
      <p:grpSpPr>
        <a:xfrm>
          <a:off x="0" y="0"/>
          <a:ext cx="0" cy="0"/>
          <a:chOff x="0" y="0"/>
          <a:chExt cx="0" cy="0"/>
        </a:xfrm>
      </p:grpSpPr>
      <p:sp>
        <p:nvSpPr>
          <p:cNvPr id="5" name="phContent2"/>
          <p:cNvSpPr>
            <a:spLocks noGrp="1"/>
          </p:cNvSpPr>
          <p:nvPr>
            <p:ph sz="half" idx="10" hasCustomPrompt="1"/>
          </p:nvPr>
        </p:nvSpPr>
        <p:spPr>
          <a:xfrm>
            <a:off x="381000" y="4581650"/>
            <a:ext cx="9144000" cy="20160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 name="phContent1"/>
          <p:cNvSpPr>
            <a:spLocks noGrp="1"/>
          </p:cNvSpPr>
          <p:nvPr>
            <p:ph sz="half" idx="1" hasCustomPrompt="1"/>
          </p:nvPr>
        </p:nvSpPr>
        <p:spPr>
          <a:xfrm>
            <a:off x="381000" y="1306514"/>
            <a:ext cx="9144000" cy="3132000"/>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phSectionTitle"/>
          <p:cNvSpPr>
            <a:spLocks noGrp="1"/>
          </p:cNvSpPr>
          <p:nvPr>
            <p:ph type="body" sz="quarter" idx="12" hasCustomPrompt="1"/>
          </p:nvPr>
        </p:nvSpPr>
        <p:spPr>
          <a:xfrm>
            <a:off x="152400" y="115200"/>
            <a:ext cx="5434013" cy="140400"/>
          </a:xfrm>
        </p:spPr>
        <p:txBody>
          <a:bodyPr/>
          <a:lstStyle>
            <a:lvl1pPr marL="0" indent="0">
              <a:buNone/>
              <a:defRPr sz="1000" baseline="0">
                <a:solidFill>
                  <a:srgbClr val="808080"/>
                </a:solidFill>
              </a:defRPr>
            </a:lvl1pPr>
          </a:lstStyle>
          <a:p>
            <a:pPr lvl="0"/>
            <a:r>
              <a:rPr lang="en-GB" noProof="0" dirty="0"/>
              <a:t>Click to add Section Title</a:t>
            </a:r>
          </a:p>
        </p:txBody>
      </p:sp>
      <p:sp>
        <p:nvSpPr>
          <p:cNvPr id="2" name="tlTitle"/>
          <p:cNvSpPr>
            <a:spLocks noGrp="1"/>
          </p:cNvSpPr>
          <p:nvPr>
            <p:ph type="title" hasCustomPrompt="1"/>
          </p:nvPr>
        </p:nvSpPr>
        <p:spPr/>
        <p:txBody>
          <a:bodyPr/>
          <a:lstStyle/>
          <a:p>
            <a:r>
              <a:rPr lang="en-GB" noProof="0" dirty="0"/>
              <a:t>Click to add title</a:t>
            </a:r>
          </a:p>
        </p:txBody>
      </p:sp>
    </p:spTree>
  </p:cSld>
  <p:clrMapOvr>
    <a:masterClrMapping/>
  </p:clrMapOvr>
  <p:transition/>
  <p:extLst>
    <p:ext uri="{DCECCB84-F9BA-43D5-87BE-67443E8EF086}">
      <p15:sldGuideLst xmlns:p15="http://schemas.microsoft.com/office/powerpoint/2012/main">
        <p15:guide id="1" pos="6000" userDrawn="1">
          <p15:clr>
            <a:srgbClr val="A4A3A4"/>
          </p15:clr>
        </p15:guide>
        <p15:guide id="2" pos="240" userDrawn="1">
          <p15:clr>
            <a:srgbClr val="A4A3A4"/>
          </p15:clr>
        </p15:guide>
        <p15:guide id="3" orient="horz" pos="823" userDrawn="1">
          <p15:clr>
            <a:srgbClr val="A4A3A4"/>
          </p15:clr>
        </p15:guide>
        <p15:guide id="4" orient="horz" pos="4156" userDrawn="1">
          <p15:clr>
            <a:srgbClr val="A4A3A4"/>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image" Target="../media/image1.jpeg"/><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18853" name="picStripe" descr="E:\Business\2008\RSC Grafikstandard\colourbar_PANTONE293.jpg"/>
          <p:cNvPicPr>
            <a:picLocks noChangeArrowheads="1"/>
          </p:cNvPicPr>
          <p:nvPr/>
        </p:nvPicPr>
        <p:blipFill>
          <a:blip r:embed="rId56" cstate="email">
            <a:extLst>
              <a:ext uri="{28A0092B-C50C-407E-A947-70E740481C1C}">
                <a14:useLocalDpi xmlns:a14="http://schemas.microsoft.com/office/drawing/2010/main"/>
              </a:ext>
            </a:extLst>
          </a:blip>
          <a:srcRect/>
          <a:stretch>
            <a:fillRect/>
          </a:stretch>
        </p:blipFill>
        <p:spPr bwMode="auto">
          <a:xfrm>
            <a:off x="0" y="6735763"/>
            <a:ext cx="9907588" cy="122237"/>
          </a:xfrm>
          <a:prstGeom prst="rect">
            <a:avLst/>
          </a:prstGeom>
          <a:noFill/>
          <a:ln w="9525">
            <a:noFill/>
            <a:miter lim="800000"/>
            <a:headEnd/>
            <a:tailEnd/>
          </a:ln>
        </p:spPr>
      </p:pic>
      <p:sp>
        <p:nvSpPr>
          <p:cNvPr id="718854" name="tbPageNum"/>
          <p:cNvSpPr txBox="1">
            <a:spLocks noChangeArrowheads="1"/>
          </p:cNvSpPr>
          <p:nvPr/>
        </p:nvSpPr>
        <p:spPr bwMode="white">
          <a:xfrm>
            <a:off x="9525000" y="6742800"/>
            <a:ext cx="263525" cy="107950"/>
          </a:xfrm>
          <a:prstGeom prst="rect">
            <a:avLst/>
          </a:prstGeom>
          <a:noFill/>
          <a:ln w="12700">
            <a:noFill/>
            <a:miter lim="800000"/>
            <a:headEnd/>
            <a:tailEnd/>
          </a:ln>
          <a:effectLst/>
        </p:spPr>
        <p:txBody>
          <a:bodyPr wrap="none" lIns="0" tIns="0" rIns="0" bIns="0" anchor="ctr"/>
          <a:lstStyle/>
          <a:p>
            <a:pPr algn="r" defTabSz="762000">
              <a:lnSpc>
                <a:spcPct val="90000"/>
              </a:lnSpc>
              <a:spcBef>
                <a:spcPts val="0"/>
              </a:spcBef>
            </a:pPr>
            <a:fld id="{BC0CAB5C-00C8-41AE-9AF4-BF935A011671}" type="slidenum">
              <a:rPr lang="en-GB" sz="800" b="0" noProof="0" smtClean="0">
                <a:solidFill>
                  <a:srgbClr val="FFFFFF"/>
                </a:solidFill>
              </a:rPr>
              <a:pPr algn="r" defTabSz="762000">
                <a:lnSpc>
                  <a:spcPct val="90000"/>
                </a:lnSpc>
                <a:spcBef>
                  <a:spcPts val="0"/>
                </a:spcBef>
              </a:pPr>
              <a:t>‹#›</a:t>
            </a:fld>
            <a:endParaRPr lang="en-GB" sz="800" b="0" noProof="0" dirty="0">
              <a:solidFill>
                <a:srgbClr val="FFFFFF"/>
              </a:solidFill>
            </a:endParaRPr>
          </a:p>
        </p:txBody>
      </p:sp>
      <p:sp>
        <p:nvSpPr>
          <p:cNvPr id="718856" name="tbCopyright"/>
          <p:cNvSpPr txBox="1">
            <a:spLocks noChangeArrowheads="1"/>
          </p:cNvSpPr>
          <p:nvPr/>
        </p:nvSpPr>
        <p:spPr bwMode="white">
          <a:xfrm>
            <a:off x="8408988" y="6742800"/>
            <a:ext cx="1112837" cy="107950"/>
          </a:xfrm>
          <a:prstGeom prst="rect">
            <a:avLst/>
          </a:prstGeom>
          <a:noFill/>
          <a:ln w="9525">
            <a:noFill/>
            <a:miter lim="800000"/>
            <a:headEnd type="none" w="sm" len="sm"/>
            <a:tailEnd type="none" w="sm" len="sm"/>
          </a:ln>
          <a:effectLst/>
        </p:spPr>
        <p:txBody>
          <a:bodyPr wrap="none" lIns="0" tIns="0" rIns="0" bIns="0" anchor="ctr"/>
          <a:lstStyle/>
          <a:p>
            <a:pPr algn="r" defTabSz="762000">
              <a:lnSpc>
                <a:spcPct val="90000"/>
              </a:lnSpc>
              <a:spcBef>
                <a:spcPts val="0"/>
              </a:spcBef>
            </a:pPr>
            <a:r>
              <a:rPr lang="en-GB" sz="800" b="0" noProof="0" dirty="0">
                <a:solidFill>
                  <a:srgbClr val="FFFFFF"/>
                </a:solidFill>
              </a:rPr>
              <a:t>© Ricardo-AEA</a:t>
            </a:r>
            <a:r>
              <a:rPr lang="en-GB" sz="800" b="0" baseline="0" noProof="0" dirty="0">
                <a:solidFill>
                  <a:srgbClr val="FFFFFF"/>
                </a:solidFill>
              </a:rPr>
              <a:t> Ltd</a:t>
            </a:r>
            <a:r>
              <a:rPr lang="en-GB" sz="800" b="0" noProof="0" dirty="0">
                <a:solidFill>
                  <a:srgbClr val="FFFFFF"/>
                </a:solidFill>
              </a:rPr>
              <a:t> </a:t>
            </a:r>
          </a:p>
        </p:txBody>
      </p:sp>
      <p:sp>
        <p:nvSpPr>
          <p:cNvPr id="718857" name="tbDocNum"/>
          <p:cNvSpPr txBox="1">
            <a:spLocks noChangeArrowheads="1"/>
          </p:cNvSpPr>
          <p:nvPr/>
        </p:nvSpPr>
        <p:spPr bwMode="white">
          <a:xfrm>
            <a:off x="6861175" y="6742800"/>
            <a:ext cx="1547813" cy="107950"/>
          </a:xfrm>
          <a:prstGeom prst="rect">
            <a:avLst/>
          </a:prstGeom>
          <a:noFill/>
          <a:ln w="12700">
            <a:noFill/>
            <a:miter lim="800000"/>
            <a:headEnd/>
            <a:tailEnd/>
          </a:ln>
          <a:effectLst/>
        </p:spPr>
        <p:txBody>
          <a:bodyPr wrap="none" lIns="0" tIns="0" rIns="0" bIns="0" anchor="ctr"/>
          <a:lstStyle/>
          <a:p>
            <a:pPr defTabSz="762000">
              <a:lnSpc>
                <a:spcPct val="90000"/>
              </a:lnSpc>
              <a:spcBef>
                <a:spcPts val="0"/>
              </a:spcBef>
            </a:pPr>
            <a:r>
              <a:rPr lang="en-GB" sz="800" b="0" noProof="0">
                <a:solidFill>
                  <a:srgbClr val="FFFFFF"/>
                </a:solidFill>
              </a:rPr>
              <a:t> </a:t>
            </a:r>
            <a:endParaRPr lang="en-GB" sz="800" b="0" noProof="0" dirty="0">
              <a:solidFill>
                <a:srgbClr val="FFFFFF"/>
              </a:solidFill>
            </a:endParaRPr>
          </a:p>
        </p:txBody>
      </p:sp>
      <p:sp>
        <p:nvSpPr>
          <p:cNvPr id="718863" name="tbClientName"/>
          <p:cNvSpPr txBox="1">
            <a:spLocks noChangeArrowheads="1"/>
          </p:cNvSpPr>
          <p:nvPr/>
        </p:nvSpPr>
        <p:spPr bwMode="white">
          <a:xfrm>
            <a:off x="1071563" y="6742800"/>
            <a:ext cx="2725737" cy="107950"/>
          </a:xfrm>
          <a:prstGeom prst="rect">
            <a:avLst/>
          </a:prstGeom>
          <a:noFill/>
          <a:ln w="12700">
            <a:noFill/>
            <a:miter lim="800000"/>
            <a:headEnd/>
            <a:tailEnd/>
          </a:ln>
          <a:effectLst/>
        </p:spPr>
        <p:txBody>
          <a:bodyPr wrap="none" lIns="0" tIns="0" rIns="0" bIns="0" anchor="ctr"/>
          <a:lstStyle/>
          <a:p>
            <a:pPr defTabSz="762000">
              <a:lnSpc>
                <a:spcPct val="90000"/>
              </a:lnSpc>
              <a:spcBef>
                <a:spcPts val="0"/>
              </a:spcBef>
            </a:pPr>
            <a:r>
              <a:rPr lang="en-GB" sz="800" b="0" noProof="0" dirty="0">
                <a:solidFill>
                  <a:srgbClr val="FFFFFF"/>
                </a:solidFill>
              </a:rPr>
              <a:t>Ricardo Energy &amp; Environment in Confidence</a:t>
            </a:r>
          </a:p>
        </p:txBody>
      </p:sp>
      <p:sp>
        <p:nvSpPr>
          <p:cNvPr id="718860" name="tbProjNum"/>
          <p:cNvSpPr txBox="1">
            <a:spLocks noChangeArrowheads="1"/>
          </p:cNvSpPr>
          <p:nvPr/>
        </p:nvSpPr>
        <p:spPr bwMode="white">
          <a:xfrm>
            <a:off x="31750" y="6742800"/>
            <a:ext cx="974725" cy="107950"/>
          </a:xfrm>
          <a:prstGeom prst="rect">
            <a:avLst/>
          </a:prstGeom>
          <a:noFill/>
          <a:ln w="12700">
            <a:noFill/>
            <a:miter lim="800000"/>
            <a:headEnd/>
            <a:tailEnd/>
          </a:ln>
          <a:effectLst/>
        </p:spPr>
        <p:txBody>
          <a:bodyPr wrap="none" lIns="0" tIns="0" rIns="0" bIns="0" anchor="ctr"/>
          <a:lstStyle/>
          <a:p>
            <a:pPr defTabSz="762000">
              <a:lnSpc>
                <a:spcPct val="90000"/>
              </a:lnSpc>
              <a:spcBef>
                <a:spcPts val="0"/>
              </a:spcBef>
            </a:pPr>
            <a:r>
              <a:rPr lang="en-GB" sz="800" b="0" noProof="0">
                <a:solidFill>
                  <a:srgbClr val="FFFFFF"/>
                </a:solidFill>
              </a:rPr>
              <a:t> </a:t>
            </a:r>
            <a:endParaRPr lang="en-GB" sz="800" b="0" noProof="0" dirty="0">
              <a:solidFill>
                <a:srgbClr val="FFFFFF"/>
              </a:solidFill>
            </a:endParaRPr>
          </a:p>
        </p:txBody>
      </p:sp>
      <p:sp>
        <p:nvSpPr>
          <p:cNvPr id="718858" name="tbDraft"/>
          <p:cNvSpPr txBox="1">
            <a:spLocks noChangeArrowheads="1"/>
          </p:cNvSpPr>
          <p:nvPr/>
        </p:nvSpPr>
        <p:spPr bwMode="auto">
          <a:xfrm>
            <a:off x="4900611" y="0"/>
            <a:ext cx="3560762" cy="299295"/>
          </a:xfrm>
          <a:prstGeom prst="rect">
            <a:avLst/>
          </a:prstGeom>
          <a:noFill/>
          <a:ln w="6350" algn="ctr">
            <a:noFill/>
            <a:miter lim="800000"/>
            <a:headEnd/>
            <a:tailEnd/>
          </a:ln>
          <a:effectLst/>
        </p:spPr>
        <p:txBody>
          <a:bodyPr wrap="square" lIns="0" tIns="72000" rIns="0" bIns="72000">
            <a:spAutoFit/>
          </a:bodyPr>
          <a:lstStyle/>
          <a:p>
            <a:pPr algn="r" defTabSz="762000">
              <a:spcBef>
                <a:spcPct val="50000"/>
              </a:spcBef>
            </a:pPr>
            <a:r>
              <a:rPr lang="en-GB" sz="1000" b="1" noProof="0">
                <a:solidFill>
                  <a:srgbClr val="DC241F"/>
                </a:solidFill>
              </a:rPr>
              <a:t> </a:t>
            </a:r>
            <a:endParaRPr lang="en-GB" sz="1000" b="1" noProof="0" dirty="0">
              <a:solidFill>
                <a:srgbClr val="DC241F"/>
              </a:solidFill>
            </a:endParaRPr>
          </a:p>
        </p:txBody>
      </p:sp>
      <p:sp>
        <p:nvSpPr>
          <p:cNvPr id="718850" name="recContent"/>
          <p:cNvSpPr>
            <a:spLocks noGrp="1" noChangeArrowheads="1"/>
          </p:cNvSpPr>
          <p:nvPr>
            <p:ph type="body" idx="1"/>
          </p:nvPr>
        </p:nvSpPr>
        <p:spPr bwMode="auto">
          <a:xfrm>
            <a:off x="381000" y="1306513"/>
            <a:ext cx="9144000" cy="5291137"/>
          </a:xfrm>
          <a:prstGeom prst="rect">
            <a:avLst/>
          </a:prstGeom>
          <a:noFill/>
          <a:ln w="12700" algn="ctr">
            <a:noFill/>
            <a:miter lim="800000"/>
            <a:headEnd/>
            <a:tailEnd/>
          </a:ln>
          <a:effectLst/>
        </p:spPr>
        <p:txBody>
          <a:bodyPr vert="horz" wrap="square" lIns="0" tIns="0" rIns="0" bIns="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718852" name="recTitle"/>
          <p:cNvSpPr>
            <a:spLocks noGrp="1" noChangeArrowheads="1"/>
          </p:cNvSpPr>
          <p:nvPr>
            <p:ph type="title"/>
          </p:nvPr>
        </p:nvSpPr>
        <p:spPr bwMode="auto">
          <a:xfrm>
            <a:off x="152397" y="304798"/>
            <a:ext cx="8308800" cy="307777"/>
          </a:xfrm>
          <a:prstGeom prst="rect">
            <a:avLst/>
          </a:prstGeom>
          <a:noFill/>
          <a:ln w="12700">
            <a:noFill/>
            <a:miter lim="800000"/>
            <a:headEnd/>
            <a:tailEnd/>
          </a:ln>
          <a:effectLst/>
        </p:spPr>
        <p:txBody>
          <a:bodyPr vert="horz" wrap="square" lIns="0" tIns="0" rIns="0" bIns="0" numCol="1" anchor="t" anchorCtr="0" compatLnSpc="1">
            <a:prstTxWarp prst="textNoShape">
              <a:avLst/>
            </a:prstTxWarp>
            <a:spAutoFit/>
          </a:bodyPr>
          <a:lstStyle/>
          <a:p>
            <a:pPr lvl="0"/>
            <a:r>
              <a:rPr lang="en-GB" noProof="0" dirty="0"/>
              <a:t>THIS IS THE SLIDE MASTER - EDIT HEADER &amp; FOOTER HERE</a:t>
            </a:r>
          </a:p>
        </p:txBody>
      </p:sp>
      <p:sp>
        <p:nvSpPr>
          <p:cNvPr id="718855" name="lnVert"/>
          <p:cNvSpPr>
            <a:spLocks noChangeShapeType="1"/>
          </p:cNvSpPr>
          <p:nvPr/>
        </p:nvSpPr>
        <p:spPr bwMode="auto">
          <a:xfrm>
            <a:off x="8580438" y="0"/>
            <a:ext cx="0" cy="857250"/>
          </a:xfrm>
          <a:prstGeom prst="line">
            <a:avLst/>
          </a:prstGeom>
          <a:noFill/>
          <a:ln w="12700">
            <a:solidFill>
              <a:srgbClr val="A7A9AC"/>
            </a:solidFill>
            <a:round/>
            <a:headEnd/>
            <a:tailEnd/>
          </a:ln>
          <a:effectLst/>
        </p:spPr>
        <p:txBody>
          <a:bodyPr lIns="0" tIns="0" rIns="0" bIns="0">
            <a:spAutoFit/>
          </a:bodyPr>
          <a:lstStyle/>
          <a:p>
            <a:endParaRPr lang="en-GB" noProof="0" dirty="0"/>
          </a:p>
        </p:txBody>
      </p:sp>
      <p:pic>
        <p:nvPicPr>
          <p:cNvPr id="718851" name="picLogo"/>
          <p:cNvPicPr>
            <a:picLocks noChangeAspect="1" noChangeArrowheads="1"/>
          </p:cNvPicPr>
          <p:nvPr/>
        </p:nvPicPr>
        <p:blipFill>
          <a:blip r:embed="rId57" cstate="email">
            <a:extLst>
              <a:ext uri="{28A0092B-C50C-407E-A947-70E740481C1C}">
                <a14:useLocalDpi xmlns:a14="http://schemas.microsoft.com/office/drawing/2010/main"/>
              </a:ext>
            </a:extLst>
          </a:blip>
          <a:srcRect/>
          <a:stretch>
            <a:fillRect/>
          </a:stretch>
        </p:blipFill>
        <p:spPr bwMode="auto">
          <a:xfrm>
            <a:off x="8766175" y="366713"/>
            <a:ext cx="758825" cy="48895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89" r:id="rId1"/>
    <p:sldLayoutId id="2147483685" r:id="rId2"/>
    <p:sldLayoutId id="2147483714" r:id="rId3"/>
    <p:sldLayoutId id="2147483686" r:id="rId4"/>
    <p:sldLayoutId id="2147483658" r:id="rId5"/>
    <p:sldLayoutId id="2147483688" r:id="rId6"/>
    <p:sldLayoutId id="2147483705" r:id="rId7"/>
    <p:sldLayoutId id="2147483718" r:id="rId8"/>
    <p:sldLayoutId id="2147483706" r:id="rId9"/>
    <p:sldLayoutId id="2147483707" r:id="rId10"/>
    <p:sldLayoutId id="2147483708" r:id="rId11"/>
    <p:sldLayoutId id="2147483709" r:id="rId12"/>
    <p:sldLayoutId id="2147483710" r:id="rId13"/>
    <p:sldLayoutId id="2147483716" r:id="rId14"/>
    <p:sldLayoutId id="2147483717" r:id="rId15"/>
    <p:sldLayoutId id="2147483687" r:id="rId16"/>
    <p:sldLayoutId id="2147483736" r:id="rId17"/>
    <p:sldLayoutId id="2147483732" r:id="rId18"/>
    <p:sldLayoutId id="2147483737" r:id="rId19"/>
    <p:sldLayoutId id="2147483733" r:id="rId20"/>
    <p:sldLayoutId id="2147483730" r:id="rId21"/>
    <p:sldLayoutId id="2147483735" r:id="rId22"/>
    <p:sldLayoutId id="2147483738" r:id="rId23"/>
    <p:sldLayoutId id="2147483734" r:id="rId24"/>
    <p:sldLayoutId id="2147483713" r:id="rId25"/>
    <p:sldLayoutId id="2147483751" r:id="rId26"/>
    <p:sldLayoutId id="2147483752" r:id="rId27"/>
    <p:sldLayoutId id="2147483712" r:id="rId28"/>
    <p:sldLayoutId id="2147483754" r:id="rId29"/>
    <p:sldLayoutId id="2147483753" r:id="rId30"/>
    <p:sldLayoutId id="2147483728" r:id="rId31"/>
    <p:sldLayoutId id="2147483742" r:id="rId32"/>
    <p:sldLayoutId id="2147483726" r:id="rId33"/>
    <p:sldLayoutId id="2147483723" r:id="rId34"/>
    <p:sldLayoutId id="2147483724" r:id="rId35"/>
    <p:sldLayoutId id="2147483725" r:id="rId36"/>
    <p:sldLayoutId id="2147483719" r:id="rId37"/>
    <p:sldLayoutId id="2147483720" r:id="rId38"/>
    <p:sldLayoutId id="2147483721" r:id="rId39"/>
    <p:sldLayoutId id="2147483722" r:id="rId40"/>
    <p:sldLayoutId id="2147483743" r:id="rId41"/>
    <p:sldLayoutId id="2147483745" r:id="rId42"/>
    <p:sldLayoutId id="2147483746" r:id="rId43"/>
    <p:sldLayoutId id="2147483747" r:id="rId44"/>
    <p:sldLayoutId id="2147483748" r:id="rId45"/>
    <p:sldLayoutId id="2147483749" r:id="rId46"/>
    <p:sldLayoutId id="2147483711" r:id="rId47"/>
    <p:sldLayoutId id="2147483744" r:id="rId48"/>
    <p:sldLayoutId id="2147483690" r:id="rId49"/>
    <p:sldLayoutId id="2147483704" r:id="rId50"/>
    <p:sldLayoutId id="2147483682" r:id="rId51"/>
    <p:sldLayoutId id="2147483770" r:id="rId52"/>
    <p:sldLayoutId id="2147483763" r:id="rId53"/>
    <p:sldLayoutId id="2147483680" r:id="rId54"/>
  </p:sldLayoutIdLst>
  <p:transition/>
  <p:txStyles>
    <p:titleStyle>
      <a:lvl1pPr algn="l" defTabSz="361950" rtl="0" eaLnBrk="1" fontAlgn="base" hangingPunct="1">
        <a:spcBef>
          <a:spcPct val="0"/>
        </a:spcBef>
        <a:spcAft>
          <a:spcPct val="0"/>
        </a:spcAft>
        <a:defRPr sz="2000" b="1" baseline="0">
          <a:solidFill>
            <a:srgbClr val="006BB7"/>
          </a:solidFill>
          <a:latin typeface="+mj-lt"/>
          <a:ea typeface="+mj-ea"/>
          <a:cs typeface="+mj-cs"/>
        </a:defRPr>
      </a:lvl1pPr>
      <a:lvl2pPr algn="l" defTabSz="361950" rtl="0" eaLnBrk="1" fontAlgn="base" hangingPunct="1">
        <a:spcBef>
          <a:spcPct val="0"/>
        </a:spcBef>
        <a:spcAft>
          <a:spcPct val="0"/>
        </a:spcAft>
        <a:defRPr sz="2000" b="1">
          <a:solidFill>
            <a:schemeClr val="accent1"/>
          </a:solidFill>
          <a:latin typeface="Arial" charset="0"/>
        </a:defRPr>
      </a:lvl2pPr>
      <a:lvl3pPr algn="l" defTabSz="361950" rtl="0" eaLnBrk="1" fontAlgn="base" hangingPunct="1">
        <a:spcBef>
          <a:spcPct val="0"/>
        </a:spcBef>
        <a:spcAft>
          <a:spcPct val="0"/>
        </a:spcAft>
        <a:defRPr sz="2000" b="1">
          <a:solidFill>
            <a:schemeClr val="accent1"/>
          </a:solidFill>
          <a:latin typeface="Arial" charset="0"/>
        </a:defRPr>
      </a:lvl3pPr>
      <a:lvl4pPr algn="l" defTabSz="361950" rtl="0" eaLnBrk="1" fontAlgn="base" hangingPunct="1">
        <a:spcBef>
          <a:spcPct val="0"/>
        </a:spcBef>
        <a:spcAft>
          <a:spcPct val="0"/>
        </a:spcAft>
        <a:defRPr sz="2000" b="1">
          <a:solidFill>
            <a:schemeClr val="accent1"/>
          </a:solidFill>
          <a:latin typeface="Arial" charset="0"/>
        </a:defRPr>
      </a:lvl4pPr>
      <a:lvl5pPr algn="l" defTabSz="361950" rtl="0" eaLnBrk="1" fontAlgn="base" hangingPunct="1">
        <a:spcBef>
          <a:spcPct val="0"/>
        </a:spcBef>
        <a:spcAft>
          <a:spcPct val="0"/>
        </a:spcAft>
        <a:defRPr sz="2000" b="1">
          <a:solidFill>
            <a:schemeClr val="accent1"/>
          </a:solidFill>
          <a:latin typeface="Arial" charset="0"/>
        </a:defRPr>
      </a:lvl5pPr>
      <a:lvl6pPr marL="457200" algn="l" defTabSz="361950" rtl="0" eaLnBrk="1" fontAlgn="base" hangingPunct="1">
        <a:spcBef>
          <a:spcPct val="0"/>
        </a:spcBef>
        <a:spcAft>
          <a:spcPct val="0"/>
        </a:spcAft>
        <a:defRPr sz="2000" b="1">
          <a:solidFill>
            <a:schemeClr val="accent1"/>
          </a:solidFill>
          <a:latin typeface="Arial" charset="0"/>
        </a:defRPr>
      </a:lvl6pPr>
      <a:lvl7pPr marL="914400" algn="l" defTabSz="361950" rtl="0" eaLnBrk="1" fontAlgn="base" hangingPunct="1">
        <a:spcBef>
          <a:spcPct val="0"/>
        </a:spcBef>
        <a:spcAft>
          <a:spcPct val="0"/>
        </a:spcAft>
        <a:defRPr sz="2000" b="1">
          <a:solidFill>
            <a:schemeClr val="accent1"/>
          </a:solidFill>
          <a:latin typeface="Arial" charset="0"/>
        </a:defRPr>
      </a:lvl7pPr>
      <a:lvl8pPr marL="1371600" algn="l" defTabSz="361950" rtl="0" eaLnBrk="1" fontAlgn="base" hangingPunct="1">
        <a:spcBef>
          <a:spcPct val="0"/>
        </a:spcBef>
        <a:spcAft>
          <a:spcPct val="0"/>
        </a:spcAft>
        <a:defRPr sz="2000" b="1">
          <a:solidFill>
            <a:schemeClr val="accent1"/>
          </a:solidFill>
          <a:latin typeface="Arial" charset="0"/>
        </a:defRPr>
      </a:lvl8pPr>
      <a:lvl9pPr marL="1828800" algn="l" defTabSz="361950" rtl="0" eaLnBrk="1" fontAlgn="base" hangingPunct="1">
        <a:spcBef>
          <a:spcPct val="0"/>
        </a:spcBef>
        <a:spcAft>
          <a:spcPct val="0"/>
        </a:spcAft>
        <a:defRPr sz="2000" b="1">
          <a:solidFill>
            <a:schemeClr val="accent1"/>
          </a:solidFill>
          <a:latin typeface="Arial" charset="0"/>
        </a:defRPr>
      </a:lvl9pPr>
    </p:titleStyle>
    <p:bodyStyle>
      <a:lvl1pPr marL="270000" indent="-270000" algn="l" defTabSz="457200" rtl="0" eaLnBrk="1" fontAlgn="base" hangingPunct="1">
        <a:spcBef>
          <a:spcPts val="1000"/>
        </a:spcBef>
        <a:spcAft>
          <a:spcPct val="0"/>
        </a:spcAft>
        <a:buClr>
          <a:srgbClr val="A7A9AC"/>
        </a:buClr>
        <a:buSzPct val="100000"/>
        <a:buFont typeface="Narkisim" pitchFamily="34" charset="-79"/>
        <a:buChar char="•"/>
        <a:defRPr>
          <a:solidFill>
            <a:srgbClr val="000000"/>
          </a:solidFill>
          <a:latin typeface="+mn-lt"/>
          <a:ea typeface="+mn-ea"/>
          <a:cs typeface="+mn-cs"/>
        </a:defRPr>
      </a:lvl1pPr>
      <a:lvl2pPr marL="540000" indent="-269875" algn="l" defTabSz="457200" rtl="0" eaLnBrk="1" fontAlgn="base" hangingPunct="1">
        <a:spcBef>
          <a:spcPts val="500"/>
        </a:spcBef>
        <a:spcAft>
          <a:spcPct val="0"/>
        </a:spcAft>
        <a:buClr>
          <a:srgbClr val="A7A9AC"/>
        </a:buClr>
        <a:buSzPct val="100000"/>
        <a:buChar char="–"/>
        <a:defRPr>
          <a:solidFill>
            <a:srgbClr val="000000"/>
          </a:solidFill>
          <a:latin typeface="+mn-lt"/>
        </a:defRPr>
      </a:lvl2pPr>
      <a:lvl3pPr marL="809625" indent="-270000" algn="l" defTabSz="457200" rtl="0" eaLnBrk="1" fontAlgn="base" hangingPunct="1">
        <a:spcBef>
          <a:spcPts val="500"/>
        </a:spcBef>
        <a:spcAft>
          <a:spcPct val="0"/>
        </a:spcAft>
        <a:buClr>
          <a:srgbClr val="A7A9AC"/>
        </a:buClr>
        <a:buSzPct val="100000"/>
        <a:buChar char="•"/>
        <a:defRPr>
          <a:solidFill>
            <a:srgbClr val="000000"/>
          </a:solidFill>
          <a:latin typeface="+mn-lt"/>
        </a:defRPr>
      </a:lvl3pPr>
      <a:lvl4pPr marL="1080000" indent="-270000" algn="l" defTabSz="457200" rtl="0" eaLnBrk="1" fontAlgn="base" hangingPunct="1">
        <a:spcBef>
          <a:spcPts val="500"/>
        </a:spcBef>
        <a:spcAft>
          <a:spcPct val="0"/>
        </a:spcAft>
        <a:buClr>
          <a:srgbClr val="A7A9AC"/>
        </a:buClr>
        <a:buSzPct val="100000"/>
        <a:buChar char="–"/>
        <a:defRPr>
          <a:solidFill>
            <a:srgbClr val="000000"/>
          </a:solidFill>
          <a:latin typeface="+mn-lt"/>
        </a:defRPr>
      </a:lvl4pPr>
      <a:lvl5pPr marL="1350000" indent="-268288" algn="l" defTabSz="457200" rtl="0" eaLnBrk="1" fontAlgn="base" hangingPunct="1">
        <a:spcBef>
          <a:spcPts val="500"/>
        </a:spcBef>
        <a:spcAft>
          <a:spcPct val="0"/>
        </a:spcAft>
        <a:buClr>
          <a:srgbClr val="A7A9AC"/>
        </a:buClr>
        <a:buSzPct val="100000"/>
        <a:buChar char="•"/>
        <a:defRPr>
          <a:solidFill>
            <a:srgbClr val="000000"/>
          </a:solidFill>
          <a:latin typeface="+mn-lt"/>
        </a:defRPr>
      </a:lvl5pPr>
      <a:lvl6pPr marL="1817688" indent="-268288" algn="l" defTabSz="457200" rtl="0" eaLnBrk="1" fontAlgn="base" hangingPunct="1">
        <a:spcBef>
          <a:spcPct val="25000"/>
        </a:spcBef>
        <a:spcAft>
          <a:spcPct val="0"/>
        </a:spcAft>
        <a:buClr>
          <a:schemeClr val="accent2"/>
        </a:buClr>
        <a:buSzPct val="100000"/>
        <a:buChar char="•"/>
        <a:defRPr>
          <a:solidFill>
            <a:schemeClr val="tx1"/>
          </a:solidFill>
          <a:latin typeface="+mn-lt"/>
        </a:defRPr>
      </a:lvl6pPr>
      <a:lvl7pPr marL="2274888" indent="-268288" algn="l" defTabSz="457200" rtl="0" eaLnBrk="1" fontAlgn="base" hangingPunct="1">
        <a:spcBef>
          <a:spcPct val="25000"/>
        </a:spcBef>
        <a:spcAft>
          <a:spcPct val="0"/>
        </a:spcAft>
        <a:buClr>
          <a:schemeClr val="accent2"/>
        </a:buClr>
        <a:buSzPct val="100000"/>
        <a:buChar char="•"/>
        <a:defRPr>
          <a:solidFill>
            <a:schemeClr val="tx1"/>
          </a:solidFill>
          <a:latin typeface="+mn-lt"/>
        </a:defRPr>
      </a:lvl7pPr>
      <a:lvl8pPr marL="2732088" indent="-268288" algn="l" defTabSz="457200" rtl="0" eaLnBrk="1" fontAlgn="base" hangingPunct="1">
        <a:spcBef>
          <a:spcPct val="25000"/>
        </a:spcBef>
        <a:spcAft>
          <a:spcPct val="0"/>
        </a:spcAft>
        <a:buClr>
          <a:schemeClr val="accent2"/>
        </a:buClr>
        <a:buSzPct val="100000"/>
        <a:buChar char="•"/>
        <a:defRPr>
          <a:solidFill>
            <a:schemeClr val="tx1"/>
          </a:solidFill>
          <a:latin typeface="+mn-lt"/>
        </a:defRPr>
      </a:lvl8pPr>
      <a:lvl9pPr marL="3189288" indent="-268288" algn="l" defTabSz="457200" rtl="0" eaLnBrk="1" fontAlgn="base" hangingPunct="1">
        <a:spcBef>
          <a:spcPct val="25000"/>
        </a:spcBef>
        <a:spcAft>
          <a:spcPct val="0"/>
        </a:spcAft>
        <a:buClr>
          <a:schemeClr val="accent2"/>
        </a:buClr>
        <a:buSzPct val="10000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B212406-0AF5-46EE-91FA-EAED3765C815}"/>
              </a:ext>
            </a:extLst>
          </p:cNvPr>
          <p:cNvSpPr txBox="1"/>
          <p:nvPr/>
        </p:nvSpPr>
        <p:spPr>
          <a:xfrm>
            <a:off x="309563" y="1428342"/>
            <a:ext cx="7576242" cy="309140"/>
          </a:xfrm>
          <a:prstGeom prst="rect">
            <a:avLst/>
          </a:prstGeom>
          <a:noFill/>
        </p:spPr>
        <p:txBody>
          <a:bodyPr wrap="square" lIns="29250" tIns="29250" rIns="29250" bIns="29250" rtlCol="0">
            <a:spAutoFit/>
          </a:bodyPr>
          <a:lstStyle/>
          <a:p>
            <a:pPr algn="l"/>
            <a:r>
              <a:rPr lang="en-US" sz="1625" b="1" dirty="0">
                <a:solidFill>
                  <a:schemeClr val="tx2">
                    <a:lumMod val="75000"/>
                  </a:schemeClr>
                </a:solidFill>
              </a:rPr>
              <a:t>EU Agricultural Emission Estimation with N-flow tool and </a:t>
            </a:r>
            <a:r>
              <a:rPr lang="en-US" sz="1625" b="1" dirty="0" err="1">
                <a:solidFill>
                  <a:schemeClr val="tx2">
                    <a:lumMod val="75000"/>
                  </a:schemeClr>
                </a:solidFill>
              </a:rPr>
              <a:t>AgrEE</a:t>
            </a:r>
            <a:r>
              <a:rPr lang="en-US" sz="1625" b="1" dirty="0">
                <a:solidFill>
                  <a:schemeClr val="tx2">
                    <a:lumMod val="75000"/>
                  </a:schemeClr>
                </a:solidFill>
              </a:rPr>
              <a:t> tool  </a:t>
            </a:r>
          </a:p>
        </p:txBody>
      </p:sp>
      <p:sp>
        <p:nvSpPr>
          <p:cNvPr id="7" name="Title 74">
            <a:extLst>
              <a:ext uri="{FF2B5EF4-FFF2-40B4-BE49-F238E27FC236}">
                <a16:creationId xmlns:a16="http://schemas.microsoft.com/office/drawing/2014/main" id="{652FF5FD-4AA4-4432-A21E-ECCBFA84263A}"/>
              </a:ext>
            </a:extLst>
          </p:cNvPr>
          <p:cNvSpPr>
            <a:spLocks noGrp="1"/>
          </p:cNvSpPr>
          <p:nvPr>
            <p:ph type="title"/>
          </p:nvPr>
        </p:nvSpPr>
        <p:spPr>
          <a:xfrm>
            <a:off x="152397" y="304798"/>
            <a:ext cx="8308800" cy="307777"/>
          </a:xfrm>
        </p:spPr>
        <p:txBody>
          <a:bodyPr/>
          <a:lstStyle/>
          <a:p>
            <a:r>
              <a:rPr lang="en-GB" dirty="0"/>
              <a:t>Guidance note: Agriculture chapter </a:t>
            </a:r>
          </a:p>
        </p:txBody>
      </p:sp>
      <p:grpSp>
        <p:nvGrpSpPr>
          <p:cNvPr id="4" name="Group 3">
            <a:extLst>
              <a:ext uri="{FF2B5EF4-FFF2-40B4-BE49-F238E27FC236}">
                <a16:creationId xmlns:a16="http://schemas.microsoft.com/office/drawing/2014/main" id="{B7DC364F-1A52-434C-A8A8-B2AB85B55A66}"/>
              </a:ext>
            </a:extLst>
          </p:cNvPr>
          <p:cNvGrpSpPr/>
          <p:nvPr/>
        </p:nvGrpSpPr>
        <p:grpSpPr>
          <a:xfrm>
            <a:off x="309563" y="1949193"/>
            <a:ext cx="9286874" cy="4634461"/>
            <a:chOff x="309563" y="1949193"/>
            <a:chExt cx="9286874" cy="4634461"/>
          </a:xfrm>
        </p:grpSpPr>
        <p:grpSp>
          <p:nvGrpSpPr>
            <p:cNvPr id="40" name="Group 39">
              <a:extLst>
                <a:ext uri="{FF2B5EF4-FFF2-40B4-BE49-F238E27FC236}">
                  <a16:creationId xmlns:a16="http://schemas.microsoft.com/office/drawing/2014/main" id="{29EB8069-FD95-42C2-90CC-F09AC72A3C20}"/>
                </a:ext>
              </a:extLst>
            </p:cNvPr>
            <p:cNvGrpSpPr/>
            <p:nvPr/>
          </p:nvGrpSpPr>
          <p:grpSpPr>
            <a:xfrm>
              <a:off x="309563" y="1949193"/>
              <a:ext cx="9286874" cy="4634461"/>
              <a:chOff x="309563" y="1921237"/>
              <a:chExt cx="9286874" cy="4634461"/>
            </a:xfrm>
          </p:grpSpPr>
          <p:sp>
            <p:nvSpPr>
              <p:cNvPr id="5" name="Rectangle 4">
                <a:extLst>
                  <a:ext uri="{FF2B5EF4-FFF2-40B4-BE49-F238E27FC236}">
                    <a16:creationId xmlns:a16="http://schemas.microsoft.com/office/drawing/2014/main" id="{15D6FC01-5463-4052-936D-D8EA66EFA5E3}"/>
                  </a:ext>
                </a:extLst>
              </p:cNvPr>
              <p:cNvSpPr/>
              <p:nvPr/>
            </p:nvSpPr>
            <p:spPr bwMode="auto">
              <a:xfrm>
                <a:off x="309563" y="1921237"/>
                <a:ext cx="9286874" cy="4634461"/>
              </a:xfrm>
              <a:prstGeom prst="rect">
                <a:avLst/>
              </a:prstGeom>
              <a:solidFill>
                <a:srgbClr val="002060"/>
              </a:solidFill>
              <a:ln w="6350" cap="flat" cmpd="sng" algn="ctr">
                <a:solidFill>
                  <a:schemeClr val="accent2"/>
                </a:solid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Arial" charset="0"/>
                </a:endParaRPr>
              </a:p>
              <a:p>
                <a:pPr marL="0" marR="0" indent="0" algn="ctr" defTabSz="762000" rtl="0" eaLnBrk="0" fontAlgn="base" latinLnBrk="0" hangingPunct="0">
                  <a:lnSpc>
                    <a:spcPct val="100000"/>
                  </a:lnSpc>
                  <a:spcBef>
                    <a:spcPct val="0"/>
                  </a:spcBef>
                  <a:spcAft>
                    <a:spcPct val="0"/>
                  </a:spcAft>
                  <a:buClrTx/>
                  <a:buSzTx/>
                  <a:buFontTx/>
                  <a:buNone/>
                  <a:tabLst/>
                </a:pPr>
                <a:endParaRPr lang="it-IT" sz="2400" dirty="0">
                  <a:solidFill>
                    <a:schemeClr val="bg1"/>
                  </a:solidFill>
                </a:endParaRPr>
              </a:p>
              <a:p>
                <a:pPr marL="0" marR="0" indent="0" algn="ctr" defTabSz="762000" rtl="0" eaLnBrk="0" fontAlgn="base" latinLnBrk="0" hangingPunct="0">
                  <a:lnSpc>
                    <a:spcPct val="100000"/>
                  </a:lnSpc>
                  <a:spcBef>
                    <a:spcPct val="0"/>
                  </a:spcBef>
                  <a:spcAft>
                    <a:spcPct val="0"/>
                  </a:spcAft>
                  <a:buClrTx/>
                  <a:buSzTx/>
                  <a:buFontTx/>
                  <a:buNone/>
                  <a:tabLst/>
                </a:pPr>
                <a:endParaRPr kumimoji="0" lang="it-IT" sz="2400" b="0" i="0" u="none" strike="noStrike" cap="none" normalizeH="0" baseline="0" dirty="0">
                  <a:ln>
                    <a:noFill/>
                  </a:ln>
                  <a:solidFill>
                    <a:schemeClr val="bg1"/>
                  </a:solidFill>
                  <a:effectLst/>
                  <a:latin typeface="Arial" charset="0"/>
                </a:endParaRPr>
              </a:p>
            </p:txBody>
          </p:sp>
          <p:sp>
            <p:nvSpPr>
              <p:cNvPr id="8" name="TextBox 7">
                <a:extLst>
                  <a:ext uri="{FF2B5EF4-FFF2-40B4-BE49-F238E27FC236}">
                    <a16:creationId xmlns:a16="http://schemas.microsoft.com/office/drawing/2014/main" id="{008A5ABA-B4E9-4251-A58F-83F13EDAAD30}"/>
                  </a:ext>
                </a:extLst>
              </p:cNvPr>
              <p:cNvSpPr txBox="1"/>
              <p:nvPr/>
            </p:nvSpPr>
            <p:spPr>
              <a:xfrm>
                <a:off x="524656" y="2239256"/>
                <a:ext cx="5471410" cy="1550031"/>
              </a:xfrm>
              <a:prstGeom prst="rect">
                <a:avLst/>
              </a:prstGeom>
              <a:noFill/>
            </p:spPr>
            <p:txBody>
              <a:bodyPr wrap="square" lIns="36000" tIns="36000" rIns="36000" bIns="36000" rtlCol="0">
                <a:spAutoFit/>
              </a:bodyPr>
              <a:lstStyle/>
              <a:p>
                <a:r>
                  <a:rPr lang="it-IT" sz="2400" dirty="0">
                    <a:solidFill>
                      <a:schemeClr val="bg1"/>
                    </a:solidFill>
                  </a:rPr>
                  <a:t>NH3, NOx, N2O</a:t>
                </a:r>
              </a:p>
              <a:p>
                <a:r>
                  <a:rPr lang="it-IT" sz="2400" dirty="0">
                    <a:solidFill>
                      <a:schemeClr val="bg1"/>
                    </a:solidFill>
                  </a:rPr>
                  <a:t>NMVOC, PM10, PM2.5, TSP, SO2, CO, BC, Heavy Metals, Dioxins, POPs</a:t>
                </a:r>
              </a:p>
              <a:p>
                <a:r>
                  <a:rPr lang="it-IT" sz="2400" dirty="0">
                    <a:solidFill>
                      <a:schemeClr val="bg1"/>
                    </a:solidFill>
                  </a:rPr>
                  <a:t>CH4</a:t>
                </a:r>
              </a:p>
            </p:txBody>
          </p:sp>
          <p:sp>
            <p:nvSpPr>
              <p:cNvPr id="9" name="TextBox 8">
                <a:extLst>
                  <a:ext uri="{FF2B5EF4-FFF2-40B4-BE49-F238E27FC236}">
                    <a16:creationId xmlns:a16="http://schemas.microsoft.com/office/drawing/2014/main" id="{A0F7D86B-60A9-4757-A1A7-92222377FC95}"/>
                  </a:ext>
                </a:extLst>
              </p:cNvPr>
              <p:cNvSpPr txBox="1"/>
              <p:nvPr/>
            </p:nvSpPr>
            <p:spPr>
              <a:xfrm>
                <a:off x="519425" y="4028145"/>
                <a:ext cx="6355830" cy="2411805"/>
              </a:xfrm>
              <a:prstGeom prst="rect">
                <a:avLst/>
              </a:prstGeom>
              <a:noFill/>
            </p:spPr>
            <p:txBody>
              <a:bodyPr wrap="square" lIns="36000" tIns="36000" rIns="36000" bIns="36000" rtlCol="0">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a:ln>
                      <a:noFill/>
                    </a:ln>
                    <a:solidFill>
                      <a:schemeClr val="bg1"/>
                    </a:solidFill>
                    <a:effectLst/>
                    <a:latin typeface="Arial" charset="0"/>
                  </a:rPr>
                  <a:t>3B Manure Management</a:t>
                </a:r>
              </a:p>
              <a:p>
                <a:pPr marL="0" marR="0" indent="0" algn="ctr" defTabSz="762000" rtl="0" eaLnBrk="0" fontAlgn="base" latinLnBrk="0" hangingPunct="0">
                  <a:lnSpc>
                    <a:spcPct val="100000"/>
                  </a:lnSpc>
                  <a:spcBef>
                    <a:spcPct val="0"/>
                  </a:spcBef>
                  <a:spcAft>
                    <a:spcPct val="0"/>
                  </a:spcAft>
                  <a:buClrTx/>
                  <a:buSzTx/>
                  <a:buFontTx/>
                  <a:buNone/>
                  <a:tabLst/>
                </a:pPr>
                <a:endParaRPr lang="it-IT" sz="800" dirty="0">
                  <a:solidFill>
                    <a:schemeClr val="bg1"/>
                  </a:solidFill>
                </a:endParaRPr>
              </a:p>
              <a:p>
                <a:pPr marL="0" marR="0" indent="0" algn="ctr" defTabSz="762000" rtl="0" eaLnBrk="0" fontAlgn="base" latinLnBrk="0" hangingPunct="0">
                  <a:lnSpc>
                    <a:spcPct val="100000"/>
                  </a:lnSpc>
                  <a:spcBef>
                    <a:spcPct val="0"/>
                  </a:spcBef>
                  <a:spcAft>
                    <a:spcPct val="0"/>
                  </a:spcAft>
                  <a:buClrTx/>
                  <a:buSzTx/>
                  <a:buFontTx/>
                  <a:buNone/>
                  <a:tabLst/>
                </a:pPr>
                <a:r>
                  <a:rPr lang="it-IT" sz="2400" dirty="0">
                    <a:solidFill>
                      <a:schemeClr val="bg1"/>
                    </a:solidFill>
                  </a:rPr>
                  <a:t>3D Agriculture Soils</a:t>
                </a:r>
              </a:p>
              <a:p>
                <a:pPr defTabSz="762000"/>
                <a:r>
                  <a:rPr lang="it-IT" sz="2400" dirty="0">
                    <a:solidFill>
                      <a:schemeClr val="bg1"/>
                    </a:solidFill>
                  </a:rPr>
                  <a:t>3Da1, 3Da2b, 3Da2c  3De</a:t>
                </a:r>
              </a:p>
              <a:p>
                <a:pPr marL="0" marR="0" indent="0" algn="ctr" defTabSz="762000" rtl="0" eaLnBrk="0" fontAlgn="base" latinLnBrk="0" hangingPunct="0">
                  <a:lnSpc>
                    <a:spcPct val="100000"/>
                  </a:lnSpc>
                  <a:spcBef>
                    <a:spcPct val="0"/>
                  </a:spcBef>
                  <a:spcAft>
                    <a:spcPct val="0"/>
                  </a:spcAft>
                  <a:buClrTx/>
                  <a:buSzTx/>
                  <a:buFontTx/>
                  <a:buNone/>
                  <a:tabLst/>
                </a:pPr>
                <a:r>
                  <a:rPr lang="it-IT" sz="2400" dirty="0">
                    <a:solidFill>
                      <a:schemeClr val="bg1"/>
                    </a:solidFill>
                  </a:rPr>
                  <a:t>    3Da2a,3Da3, </a:t>
                </a:r>
              </a:p>
              <a:p>
                <a:pPr marL="0" marR="0" indent="0" algn="ctr" defTabSz="7620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a:ln>
                      <a:noFill/>
                    </a:ln>
                    <a:solidFill>
                      <a:schemeClr val="bg1"/>
                    </a:solidFill>
                    <a:effectLst/>
                    <a:latin typeface="Arial" charset="0"/>
                  </a:rPr>
                  <a:t>3F Field Burnig Agriculture Resisues</a:t>
                </a:r>
              </a:p>
              <a:p>
                <a:pPr marL="0" marR="0" indent="0" algn="ctr" defTabSz="762000" rtl="0" eaLnBrk="0" fontAlgn="base" latinLnBrk="0" hangingPunct="0">
                  <a:lnSpc>
                    <a:spcPct val="100000"/>
                  </a:lnSpc>
                  <a:spcBef>
                    <a:spcPct val="0"/>
                  </a:spcBef>
                  <a:spcAft>
                    <a:spcPct val="0"/>
                  </a:spcAft>
                  <a:buClrTx/>
                  <a:buSzTx/>
                  <a:buFontTx/>
                  <a:buNone/>
                  <a:tabLst/>
                </a:pPr>
                <a:r>
                  <a:rPr lang="it-IT" sz="2400" dirty="0">
                    <a:solidFill>
                      <a:schemeClr val="bg1"/>
                    </a:solidFill>
                  </a:rPr>
                  <a:t>3A1 Enteric Fermentation</a:t>
                </a:r>
                <a:endParaRPr kumimoji="0" lang="it-IT" sz="2400" b="0" i="0" u="none" strike="noStrike" cap="none" normalizeH="0" baseline="0" dirty="0">
                  <a:ln>
                    <a:noFill/>
                  </a:ln>
                  <a:solidFill>
                    <a:schemeClr val="bg1"/>
                  </a:solidFill>
                  <a:effectLst/>
                  <a:latin typeface="Arial" charset="0"/>
                </a:endParaRPr>
              </a:p>
            </p:txBody>
          </p:sp>
          <p:sp>
            <p:nvSpPr>
              <p:cNvPr id="10" name="Rectangle 9">
                <a:extLst>
                  <a:ext uri="{FF2B5EF4-FFF2-40B4-BE49-F238E27FC236}">
                    <a16:creationId xmlns:a16="http://schemas.microsoft.com/office/drawing/2014/main" id="{4D73CE00-A20C-4E87-9467-034DBABEC9A3}"/>
                  </a:ext>
                </a:extLst>
              </p:cNvPr>
              <p:cNvSpPr/>
              <p:nvPr/>
            </p:nvSpPr>
            <p:spPr bwMode="auto">
              <a:xfrm>
                <a:off x="7185519" y="2748126"/>
                <a:ext cx="2233534" cy="999349"/>
              </a:xfrm>
              <a:prstGeom prst="rect">
                <a:avLst/>
              </a:prstGeom>
              <a:solidFill>
                <a:srgbClr val="002060"/>
              </a:solidFill>
              <a:ln w="38100" cap="flat" cmpd="sng" algn="ctr">
                <a:solidFill>
                  <a:schemeClr val="bg1"/>
                </a:solid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Arial" charset="0"/>
                </a:endParaRPr>
              </a:p>
              <a:p>
                <a:pPr marL="0" marR="0" indent="0" algn="ctr" defTabSz="7620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a:ln>
                      <a:noFill/>
                    </a:ln>
                    <a:solidFill>
                      <a:schemeClr val="bg1"/>
                    </a:solidFill>
                    <a:effectLst/>
                    <a:latin typeface="Arial" charset="0"/>
                  </a:rPr>
                  <a:t>N-flow tool</a:t>
                </a:r>
              </a:p>
            </p:txBody>
          </p:sp>
          <p:sp>
            <p:nvSpPr>
              <p:cNvPr id="11" name="Rectangle 10">
                <a:extLst>
                  <a:ext uri="{FF2B5EF4-FFF2-40B4-BE49-F238E27FC236}">
                    <a16:creationId xmlns:a16="http://schemas.microsoft.com/office/drawing/2014/main" id="{D02649B8-54C5-49E0-8057-B46EB7D3BE63}"/>
                  </a:ext>
                </a:extLst>
              </p:cNvPr>
              <p:cNvSpPr/>
              <p:nvPr/>
            </p:nvSpPr>
            <p:spPr bwMode="auto">
              <a:xfrm>
                <a:off x="7185519" y="4856662"/>
                <a:ext cx="2233534" cy="999349"/>
              </a:xfrm>
              <a:prstGeom prst="rect">
                <a:avLst/>
              </a:prstGeom>
              <a:solidFill>
                <a:srgbClr val="002060"/>
              </a:solidFill>
              <a:ln w="38100" cap="flat" cmpd="sng" algn="ctr">
                <a:solidFill>
                  <a:srgbClr val="FFC000"/>
                </a:solid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it-IT" sz="1400" b="0" i="0" u="none" strike="noStrike" cap="none" normalizeH="0" baseline="0" dirty="0">
                  <a:ln>
                    <a:noFill/>
                  </a:ln>
                  <a:solidFill>
                    <a:schemeClr val="bg1"/>
                  </a:solidFill>
                  <a:effectLst/>
                  <a:latin typeface="Arial" charset="0"/>
                </a:endParaRPr>
              </a:p>
              <a:p>
                <a:pPr marL="0" marR="0" indent="0" algn="ctr" defTabSz="7620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a:ln>
                      <a:noFill/>
                    </a:ln>
                    <a:solidFill>
                      <a:schemeClr val="bg1"/>
                    </a:solidFill>
                    <a:effectLst/>
                    <a:latin typeface="Arial" charset="0"/>
                  </a:rPr>
                  <a:t>AgrEE Tool</a:t>
                </a:r>
              </a:p>
            </p:txBody>
          </p:sp>
          <p:sp>
            <p:nvSpPr>
              <p:cNvPr id="12" name="Oval 11">
                <a:extLst>
                  <a:ext uri="{FF2B5EF4-FFF2-40B4-BE49-F238E27FC236}">
                    <a16:creationId xmlns:a16="http://schemas.microsoft.com/office/drawing/2014/main" id="{EFE6AB02-CD5E-4E80-8088-CFA5E1E24034}"/>
                  </a:ext>
                </a:extLst>
              </p:cNvPr>
              <p:cNvSpPr/>
              <p:nvPr/>
            </p:nvSpPr>
            <p:spPr bwMode="auto">
              <a:xfrm>
                <a:off x="1873770" y="2025521"/>
                <a:ext cx="2773181" cy="649503"/>
              </a:xfrm>
              <a:prstGeom prst="ellipse">
                <a:avLst/>
              </a:prstGeom>
              <a:noFill/>
              <a:ln w="38100" cap="flat" cmpd="sng" algn="ctr">
                <a:solidFill>
                  <a:schemeClr val="bg1"/>
                </a:solid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Arial" charset="0"/>
                </a:endParaRPr>
              </a:p>
            </p:txBody>
          </p:sp>
          <p:cxnSp>
            <p:nvCxnSpPr>
              <p:cNvPr id="16" name="Connector: Elbow 15">
                <a:extLst>
                  <a:ext uri="{FF2B5EF4-FFF2-40B4-BE49-F238E27FC236}">
                    <a16:creationId xmlns:a16="http://schemas.microsoft.com/office/drawing/2014/main" id="{8AC108A7-7E2B-4E75-BB6C-CF1C3F226BB8}"/>
                  </a:ext>
                </a:extLst>
              </p:cNvPr>
              <p:cNvCxnSpPr>
                <a:cxnSpLocks/>
                <a:endCxn id="10" idx="0"/>
              </p:cNvCxnSpPr>
              <p:nvPr/>
            </p:nvCxnSpPr>
            <p:spPr bwMode="auto">
              <a:xfrm>
                <a:off x="4646951" y="2350272"/>
                <a:ext cx="3655335" cy="397854"/>
              </a:xfrm>
              <a:prstGeom prst="bentConnector2">
                <a:avLst/>
              </a:prstGeom>
              <a:solidFill>
                <a:schemeClr val="bg1"/>
              </a:solidFill>
              <a:ln w="38100" cap="flat" cmpd="sng" algn="ctr">
                <a:solidFill>
                  <a:schemeClr val="bg1"/>
                </a:solidFill>
                <a:prstDash val="solid"/>
                <a:round/>
                <a:headEnd type="none" w="med" len="med"/>
                <a:tailEnd type="triangle"/>
              </a:ln>
              <a:effectLst/>
            </p:spPr>
          </p:cxnSp>
          <p:sp>
            <p:nvSpPr>
              <p:cNvPr id="17" name="Rectangle 16">
                <a:extLst>
                  <a:ext uri="{FF2B5EF4-FFF2-40B4-BE49-F238E27FC236}">
                    <a16:creationId xmlns:a16="http://schemas.microsoft.com/office/drawing/2014/main" id="{9789C74D-0858-4C3A-B0D6-27E6BD5E3483}"/>
                  </a:ext>
                </a:extLst>
              </p:cNvPr>
              <p:cNvSpPr/>
              <p:nvPr/>
            </p:nvSpPr>
            <p:spPr bwMode="auto">
              <a:xfrm>
                <a:off x="519425" y="1986744"/>
                <a:ext cx="5746464" cy="4453205"/>
              </a:xfrm>
              <a:prstGeom prst="rect">
                <a:avLst/>
              </a:prstGeom>
              <a:noFill/>
              <a:ln w="34925" cap="flat" cmpd="sng" algn="ctr">
                <a:solidFill>
                  <a:srgbClr val="FFC000"/>
                </a:solid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Arial" charset="0"/>
                </a:endParaRPr>
              </a:p>
            </p:txBody>
          </p:sp>
          <p:sp>
            <p:nvSpPr>
              <p:cNvPr id="18" name="Oval 17">
                <a:extLst>
                  <a:ext uri="{FF2B5EF4-FFF2-40B4-BE49-F238E27FC236}">
                    <a16:creationId xmlns:a16="http://schemas.microsoft.com/office/drawing/2014/main" id="{D0FF448F-EC67-42CB-8A7E-3FACFC30F5F4}"/>
                  </a:ext>
                </a:extLst>
              </p:cNvPr>
              <p:cNvSpPr/>
              <p:nvPr/>
            </p:nvSpPr>
            <p:spPr bwMode="auto">
              <a:xfrm>
                <a:off x="1923620" y="3940503"/>
                <a:ext cx="3652721" cy="649503"/>
              </a:xfrm>
              <a:prstGeom prst="ellipse">
                <a:avLst/>
              </a:prstGeom>
              <a:noFill/>
              <a:ln w="38100" cap="flat" cmpd="sng" algn="ctr">
                <a:solidFill>
                  <a:schemeClr val="bg1"/>
                </a:solid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Arial" charset="0"/>
                </a:endParaRPr>
              </a:p>
            </p:txBody>
          </p:sp>
          <p:sp>
            <p:nvSpPr>
              <p:cNvPr id="24" name="Oval 23">
                <a:extLst>
                  <a:ext uri="{FF2B5EF4-FFF2-40B4-BE49-F238E27FC236}">
                    <a16:creationId xmlns:a16="http://schemas.microsoft.com/office/drawing/2014/main" id="{28E0CFF5-47A3-40F0-A4D4-07BE422EBDC6}"/>
                  </a:ext>
                </a:extLst>
              </p:cNvPr>
              <p:cNvSpPr/>
              <p:nvPr/>
            </p:nvSpPr>
            <p:spPr bwMode="auto">
              <a:xfrm>
                <a:off x="2848132" y="5291528"/>
                <a:ext cx="2233534" cy="406502"/>
              </a:xfrm>
              <a:prstGeom prst="ellipse">
                <a:avLst/>
              </a:prstGeom>
              <a:noFill/>
              <a:ln w="38100" cap="flat" cmpd="sng" algn="ctr">
                <a:solidFill>
                  <a:schemeClr val="bg1"/>
                </a:solidFill>
                <a:prstDash val="solid"/>
                <a:round/>
                <a:headEnd type="none" w="med" len="med"/>
                <a:tailEnd type="none" w="med" len="med"/>
              </a:ln>
              <a:effectLst/>
            </p:spPr>
            <p:txBody>
              <a:bodyPr vert="horz" wrap="none" lIns="72000" tIns="72000" rIns="72000" bIns="72000" numCol="1" rtlCol="0" anchor="ctr" anchorCtr="0" compatLnSpc="1">
                <a:prstTxWarp prst="textNoShape">
                  <a:avLst/>
                </a:prstTxWarp>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Arial" charset="0"/>
                </a:endParaRPr>
              </a:p>
            </p:txBody>
          </p:sp>
          <p:cxnSp>
            <p:nvCxnSpPr>
              <p:cNvPr id="30" name="Connector: Elbow 29">
                <a:extLst>
                  <a:ext uri="{FF2B5EF4-FFF2-40B4-BE49-F238E27FC236}">
                    <a16:creationId xmlns:a16="http://schemas.microsoft.com/office/drawing/2014/main" id="{52209D2B-4B13-4F8C-A493-F60EC3CEDC9C}"/>
                  </a:ext>
                </a:extLst>
              </p:cNvPr>
              <p:cNvCxnSpPr/>
              <p:nvPr/>
            </p:nvCxnSpPr>
            <p:spPr bwMode="auto">
              <a:xfrm flipV="1">
                <a:off x="5081666" y="3429000"/>
                <a:ext cx="2103853" cy="2000658"/>
              </a:xfrm>
              <a:prstGeom prst="bentConnector3">
                <a:avLst>
                  <a:gd name="adj1" fmla="val 67100"/>
                </a:avLst>
              </a:prstGeom>
              <a:solidFill>
                <a:schemeClr val="bg1"/>
              </a:solidFill>
              <a:ln w="38100" cap="flat" cmpd="sng" algn="ctr">
                <a:solidFill>
                  <a:schemeClr val="bg1"/>
                </a:solidFill>
                <a:prstDash val="solid"/>
                <a:round/>
                <a:headEnd type="none" w="med" len="med"/>
                <a:tailEnd type="triangle"/>
              </a:ln>
              <a:effectLst/>
            </p:spPr>
          </p:cxnSp>
          <p:cxnSp>
            <p:nvCxnSpPr>
              <p:cNvPr id="35" name="Connector: Elbow 34">
                <a:extLst>
                  <a:ext uri="{FF2B5EF4-FFF2-40B4-BE49-F238E27FC236}">
                    <a16:creationId xmlns:a16="http://schemas.microsoft.com/office/drawing/2014/main" id="{4B8FD92B-1BB1-4E99-8175-C30249B4C1FE}"/>
                  </a:ext>
                </a:extLst>
              </p:cNvPr>
              <p:cNvCxnSpPr>
                <a:cxnSpLocks/>
              </p:cNvCxnSpPr>
              <p:nvPr/>
            </p:nvCxnSpPr>
            <p:spPr bwMode="auto">
              <a:xfrm>
                <a:off x="6265889" y="4028145"/>
                <a:ext cx="2195308" cy="828517"/>
              </a:xfrm>
              <a:prstGeom prst="bentConnector3">
                <a:avLst>
                  <a:gd name="adj1" fmla="val 99847"/>
                </a:avLst>
              </a:prstGeom>
              <a:solidFill>
                <a:schemeClr val="bg1"/>
              </a:solidFill>
              <a:ln w="38100" cap="flat" cmpd="sng" algn="ctr">
                <a:solidFill>
                  <a:srgbClr val="FFC000"/>
                </a:solidFill>
                <a:prstDash val="solid"/>
                <a:round/>
                <a:headEnd type="none" w="med" len="med"/>
                <a:tailEnd type="triangle"/>
              </a:ln>
              <a:effectLst/>
            </p:spPr>
          </p:cxnSp>
        </p:grpSp>
        <p:cxnSp>
          <p:nvCxnSpPr>
            <p:cNvPr id="3" name="Straight Connector 2">
              <a:extLst>
                <a:ext uri="{FF2B5EF4-FFF2-40B4-BE49-F238E27FC236}">
                  <a16:creationId xmlns:a16="http://schemas.microsoft.com/office/drawing/2014/main" id="{50ECA613-D323-4583-A441-352EF0B89D58}"/>
                </a:ext>
              </a:extLst>
            </p:cNvPr>
            <p:cNvCxnSpPr/>
            <p:nvPr/>
          </p:nvCxnSpPr>
          <p:spPr bwMode="auto">
            <a:xfrm>
              <a:off x="5576341" y="4287187"/>
              <a:ext cx="914400" cy="0"/>
            </a:xfrm>
            <a:prstGeom prst="line">
              <a:avLst/>
            </a:prstGeom>
            <a:solidFill>
              <a:schemeClr val="bg1"/>
            </a:solidFill>
            <a:ln w="38100" cap="flat" cmpd="sng" algn="ctr">
              <a:solidFill>
                <a:schemeClr val="bg1"/>
              </a:solidFill>
              <a:prstDash val="solid"/>
              <a:round/>
              <a:headEnd type="none" w="med" len="med"/>
              <a:tailEnd type="none" w="med" len="med"/>
            </a:ln>
            <a:effectLst/>
          </p:spPr>
        </p:cxnSp>
      </p:grpSp>
    </p:spTree>
    <p:extLst>
      <p:ext uri="{BB962C8B-B14F-4D97-AF65-F5344CB8AC3E}">
        <p14:creationId xmlns:p14="http://schemas.microsoft.com/office/powerpoint/2010/main" val="305931979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401917-5103-41B0-A0C1-FBC92303CBE9}"/>
              </a:ext>
            </a:extLst>
          </p:cNvPr>
          <p:cNvSpPr>
            <a:spLocks noGrp="1"/>
          </p:cNvSpPr>
          <p:nvPr>
            <p:ph idx="1"/>
          </p:nvPr>
        </p:nvSpPr>
        <p:spPr>
          <a:xfrm>
            <a:off x="309563" y="2025167"/>
            <a:ext cx="9144000" cy="3942246"/>
          </a:xfrm>
        </p:spPr>
        <p:txBody>
          <a:bodyPr/>
          <a:lstStyle/>
          <a:p>
            <a:r>
              <a:rPr lang="en-US" sz="1625" i="1" dirty="0">
                <a:solidFill>
                  <a:srgbClr val="002060"/>
                </a:solidFill>
              </a:rPr>
              <a:t>Expanding the estimation of air pollutant and GHG emissions already in place through the N-flow tool including other air pollutants and GHG and  other agricultural activities</a:t>
            </a:r>
          </a:p>
          <a:p>
            <a:pPr marL="0" indent="0">
              <a:buNone/>
            </a:pPr>
            <a:endParaRPr lang="en-US" sz="1625" dirty="0"/>
          </a:p>
          <a:p>
            <a:r>
              <a:rPr lang="en-US" sz="1625" dirty="0"/>
              <a:t>A user-friendly web tool with EU login designed to improve the consistency between air and GHG emission reporting </a:t>
            </a:r>
          </a:p>
          <a:p>
            <a:r>
              <a:rPr lang="en-US" sz="1625" dirty="0"/>
              <a:t>Based on EMEP/EEA Guidebook 2019 and IPCC Guide 2006</a:t>
            </a:r>
          </a:p>
          <a:p>
            <a:r>
              <a:rPr lang="en-US" sz="1625" dirty="0"/>
              <a:t>Tier 2 as the main method allowing also the use of Tier 1 method</a:t>
            </a:r>
          </a:p>
          <a:p>
            <a:r>
              <a:rPr lang="en-US" sz="1625" dirty="0"/>
              <a:t>Developed for Livestock, Agriculture Soils and Field Burning </a:t>
            </a:r>
          </a:p>
          <a:p>
            <a:r>
              <a:rPr lang="en-US" sz="1625" dirty="0"/>
              <a:t>Provides emissions for all relevant air pollutants from agriculture regulated under the NECD, other air pollutants  (PM10, TSP, SO2, CO, Heavy metals, Dioxins, POPs) and greenhouse gases (CH4, N2O)</a:t>
            </a:r>
          </a:p>
          <a:p>
            <a:r>
              <a:rPr lang="en-US" sz="1625" dirty="0"/>
              <a:t>Possibility to consider the effect of abatement measures</a:t>
            </a:r>
          </a:p>
          <a:p>
            <a:endParaRPr lang="en-US" sz="1788" dirty="0"/>
          </a:p>
        </p:txBody>
      </p:sp>
      <p:sp>
        <p:nvSpPr>
          <p:cNvPr id="6" name="TextBox 5">
            <a:extLst>
              <a:ext uri="{FF2B5EF4-FFF2-40B4-BE49-F238E27FC236}">
                <a16:creationId xmlns:a16="http://schemas.microsoft.com/office/drawing/2014/main" id="{FB212406-0AF5-46EE-91FA-EAED3765C815}"/>
              </a:ext>
            </a:extLst>
          </p:cNvPr>
          <p:cNvSpPr txBox="1"/>
          <p:nvPr/>
        </p:nvSpPr>
        <p:spPr>
          <a:xfrm>
            <a:off x="309563" y="1428342"/>
            <a:ext cx="7576242" cy="309140"/>
          </a:xfrm>
          <a:prstGeom prst="rect">
            <a:avLst/>
          </a:prstGeom>
          <a:noFill/>
        </p:spPr>
        <p:txBody>
          <a:bodyPr wrap="square" lIns="29250" tIns="29250" rIns="29250" bIns="29250" rtlCol="0">
            <a:spAutoFit/>
          </a:bodyPr>
          <a:lstStyle/>
          <a:p>
            <a:pPr algn="l"/>
            <a:r>
              <a:rPr lang="en-US" sz="1625" b="1" dirty="0">
                <a:solidFill>
                  <a:schemeClr val="tx2">
                    <a:lumMod val="75000"/>
                  </a:schemeClr>
                </a:solidFill>
              </a:rPr>
              <a:t>Agricultural Emission Estimation Tool – </a:t>
            </a:r>
            <a:r>
              <a:rPr lang="en-US" sz="1625" b="1" dirty="0" err="1">
                <a:solidFill>
                  <a:schemeClr val="tx2">
                    <a:lumMod val="75000"/>
                  </a:schemeClr>
                </a:solidFill>
              </a:rPr>
              <a:t>AgrEE</a:t>
            </a:r>
            <a:r>
              <a:rPr lang="en-US" sz="1625" b="1" dirty="0">
                <a:solidFill>
                  <a:schemeClr val="tx2">
                    <a:lumMod val="75000"/>
                  </a:schemeClr>
                </a:solidFill>
              </a:rPr>
              <a:t> Tool </a:t>
            </a:r>
          </a:p>
        </p:txBody>
      </p:sp>
      <p:sp>
        <p:nvSpPr>
          <p:cNvPr id="7" name="Title 74">
            <a:extLst>
              <a:ext uri="{FF2B5EF4-FFF2-40B4-BE49-F238E27FC236}">
                <a16:creationId xmlns:a16="http://schemas.microsoft.com/office/drawing/2014/main" id="{652FF5FD-4AA4-4432-A21E-ECCBFA84263A}"/>
              </a:ext>
            </a:extLst>
          </p:cNvPr>
          <p:cNvSpPr>
            <a:spLocks noGrp="1"/>
          </p:cNvSpPr>
          <p:nvPr>
            <p:ph type="title"/>
          </p:nvPr>
        </p:nvSpPr>
        <p:spPr>
          <a:xfrm>
            <a:off x="152397" y="304798"/>
            <a:ext cx="8308800" cy="307777"/>
          </a:xfrm>
        </p:spPr>
        <p:txBody>
          <a:bodyPr/>
          <a:lstStyle/>
          <a:p>
            <a:r>
              <a:rPr lang="en-GB" dirty="0"/>
              <a:t>Guidance note: Agriculture chapter </a:t>
            </a:r>
          </a:p>
        </p:txBody>
      </p:sp>
    </p:spTree>
    <p:extLst>
      <p:ext uri="{BB962C8B-B14F-4D97-AF65-F5344CB8AC3E}">
        <p14:creationId xmlns:p14="http://schemas.microsoft.com/office/powerpoint/2010/main" val="52580457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B212406-0AF5-46EE-91FA-EAED3765C815}"/>
              </a:ext>
            </a:extLst>
          </p:cNvPr>
          <p:cNvSpPr txBox="1"/>
          <p:nvPr/>
        </p:nvSpPr>
        <p:spPr>
          <a:xfrm>
            <a:off x="309563" y="1428342"/>
            <a:ext cx="7576242" cy="309140"/>
          </a:xfrm>
          <a:prstGeom prst="rect">
            <a:avLst/>
          </a:prstGeom>
          <a:noFill/>
        </p:spPr>
        <p:txBody>
          <a:bodyPr wrap="square" lIns="29250" tIns="29250" rIns="29250" bIns="29250" rtlCol="0">
            <a:spAutoFit/>
          </a:bodyPr>
          <a:lstStyle/>
          <a:p>
            <a:pPr algn="l"/>
            <a:r>
              <a:rPr lang="en-US" sz="1625" b="1" dirty="0" err="1">
                <a:solidFill>
                  <a:schemeClr val="tx2">
                    <a:lumMod val="75000"/>
                  </a:schemeClr>
                </a:solidFill>
              </a:rPr>
              <a:t>AgrEE</a:t>
            </a:r>
            <a:r>
              <a:rPr lang="en-US" sz="1625" b="1" dirty="0">
                <a:solidFill>
                  <a:schemeClr val="tx2">
                    <a:lumMod val="75000"/>
                  </a:schemeClr>
                </a:solidFill>
              </a:rPr>
              <a:t> Tool </a:t>
            </a:r>
          </a:p>
        </p:txBody>
      </p:sp>
      <p:graphicFrame>
        <p:nvGraphicFramePr>
          <p:cNvPr id="7" name="Table 6">
            <a:extLst>
              <a:ext uri="{FF2B5EF4-FFF2-40B4-BE49-F238E27FC236}">
                <a16:creationId xmlns:a16="http://schemas.microsoft.com/office/drawing/2014/main" id="{3762CBFF-CF74-427B-9FA8-02B987134710}"/>
              </a:ext>
            </a:extLst>
          </p:cNvPr>
          <p:cNvGraphicFramePr>
            <a:graphicFrameLocks noGrp="1"/>
          </p:cNvGraphicFramePr>
          <p:nvPr>
            <p:extLst>
              <p:ext uri="{D42A27DB-BD31-4B8C-83A1-F6EECF244321}">
                <p14:modId xmlns:p14="http://schemas.microsoft.com/office/powerpoint/2010/main" val="2548645643"/>
              </p:ext>
            </p:extLst>
          </p:nvPr>
        </p:nvGraphicFramePr>
        <p:xfrm>
          <a:off x="309563" y="1874786"/>
          <a:ext cx="9324900" cy="4159513"/>
        </p:xfrm>
        <a:graphic>
          <a:graphicData uri="http://schemas.openxmlformats.org/drawingml/2006/table">
            <a:tbl>
              <a:tblPr bandRow="1">
                <a:tableStyleId>{5C22544A-7EE6-4342-B048-85BDC9FD1C3A}</a:tableStyleId>
              </a:tblPr>
              <a:tblGrid>
                <a:gridCol w="9324900">
                  <a:extLst>
                    <a:ext uri="{9D8B030D-6E8A-4147-A177-3AD203B41FA5}">
                      <a16:colId xmlns:a16="http://schemas.microsoft.com/office/drawing/2014/main" val="1367898343"/>
                    </a:ext>
                  </a:extLst>
                </a:gridCol>
              </a:tblGrid>
              <a:tr h="361641">
                <a:tc>
                  <a:txBody>
                    <a:bodyPr/>
                    <a:lstStyle/>
                    <a:p>
                      <a:pPr algn="ctr">
                        <a:lnSpc>
                          <a:spcPct val="107000"/>
                        </a:lnSpc>
                        <a:spcBef>
                          <a:spcPts val="300"/>
                        </a:spcBef>
                        <a:spcAft>
                          <a:spcPts val="600"/>
                        </a:spcAft>
                      </a:pPr>
                      <a:r>
                        <a:rPr lang="en-GB" sz="15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in common  with N-flow tool– Tier 2 method in focus</a:t>
                      </a:r>
                    </a:p>
                  </a:txBody>
                  <a:tcPr marL="78865" marR="78865" marT="0" marB="0" anchor="ctr">
                    <a:solidFill>
                      <a:schemeClr val="accent1"/>
                    </a:solidFill>
                  </a:tcPr>
                </a:tc>
                <a:extLst>
                  <a:ext uri="{0D108BD9-81ED-4DB2-BD59-A6C34878D82A}">
                    <a16:rowId xmlns:a16="http://schemas.microsoft.com/office/drawing/2014/main" val="4200171099"/>
                  </a:ext>
                </a:extLst>
              </a:tr>
              <a:tr h="3390896">
                <a:tc>
                  <a:txBody>
                    <a:bodyPr/>
                    <a:lstStyle/>
                    <a:p>
                      <a:pPr marL="0" indent="0" algn="just">
                        <a:lnSpc>
                          <a:spcPct val="107000"/>
                        </a:lnSpc>
                        <a:spcAft>
                          <a:spcPts val="600"/>
                        </a:spcAft>
                        <a:buClr>
                          <a:srgbClr val="A7A9AC"/>
                        </a:buClr>
                        <a:buFont typeface="Arial" panose="020B0604020202020204" pitchFamily="34" charset="0"/>
                        <a:buNone/>
                      </a:pPr>
                      <a:endParaRPr lang="en-GB" sz="1600" b="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600"/>
                        </a:spcAft>
                        <a:buClr>
                          <a:srgbClr val="A7A9AC"/>
                        </a:buClr>
                        <a:buFont typeface="Arial" panose="020B0604020202020204" pitchFamily="34" charset="0"/>
                        <a:buNone/>
                      </a:pPr>
                      <a:r>
                        <a:rPr lang="en-GB" sz="1600" b="0" dirty="0">
                          <a:effectLst/>
                          <a:latin typeface="Arial" panose="020B0604020202020204" pitchFamily="34" charset="0"/>
                          <a:ea typeface="Calibri" panose="020F0502020204030204" pitchFamily="34" charset="0"/>
                          <a:cs typeface="Arial" panose="020B0604020202020204" pitchFamily="34" charset="0"/>
                        </a:rPr>
                        <a:t>Both tools provide the estimation of NH3, NOx, N2O applying the EMEP/EEA Tier 2 method for: </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3B Manure Management </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3Da2a Manure Applied to Soils, </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3Da3 Urine and Dung Deposited by Grazing Animals, and  </a:t>
                      </a:r>
                    </a:p>
                    <a:p>
                      <a:pPr marL="342900" indent="-342900" algn="just">
                        <a:lnSpc>
                          <a:spcPct val="107000"/>
                        </a:lnSpc>
                        <a:spcAft>
                          <a:spcPts val="600"/>
                        </a:spcAft>
                        <a:buClr>
                          <a:srgbClr val="A7A9AC"/>
                        </a:buClr>
                        <a:buFont typeface="Arial" panose="020B0604020202020204" pitchFamily="34" charset="0"/>
                        <a:buChar char="•"/>
                      </a:pPr>
                      <a:r>
                        <a:rPr lang="en-US" sz="1600" b="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5B2 Biological Treatment of Waste (calculations are already inserted in the </a:t>
                      </a:r>
                      <a:r>
                        <a:rPr lang="en-US" sz="1600" b="0" dirty="0" err="1">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AgrEE</a:t>
                      </a:r>
                      <a:r>
                        <a:rPr lang="en-US" sz="1600" b="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 tool)</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Developed for 13 main livestock categories</a:t>
                      </a:r>
                    </a:p>
                    <a:p>
                      <a:pPr algn="just">
                        <a:lnSpc>
                          <a:spcPct val="107000"/>
                        </a:lnSpc>
                        <a:spcAft>
                          <a:spcPts val="600"/>
                        </a:spcAft>
                      </a:pPr>
                      <a:endParaRPr lang="en-US" sz="1600" b="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600"/>
                        </a:spcAft>
                      </a:pPr>
                      <a:r>
                        <a:rPr lang="en-US" sz="1600" b="0" dirty="0">
                          <a:effectLst/>
                          <a:latin typeface="Arial" panose="020B0604020202020204" pitchFamily="34" charset="0"/>
                          <a:ea typeface="Calibri" panose="020F0502020204030204" pitchFamily="34" charset="0"/>
                          <a:cs typeface="Arial" panose="020B0604020202020204" pitchFamily="34" charset="0"/>
                        </a:rPr>
                        <a:t>To facilitate the work of inventory compilers the </a:t>
                      </a:r>
                      <a:r>
                        <a:rPr lang="en-US" sz="1600" b="0" dirty="0" err="1">
                          <a:effectLst/>
                          <a:latin typeface="Arial" panose="020B0604020202020204" pitchFamily="34" charset="0"/>
                          <a:ea typeface="Calibri" panose="020F0502020204030204" pitchFamily="34" charset="0"/>
                          <a:cs typeface="Arial" panose="020B0604020202020204" pitchFamily="34" charset="0"/>
                        </a:rPr>
                        <a:t>AgrEE</a:t>
                      </a:r>
                      <a:r>
                        <a:rPr lang="en-US" sz="1600" b="0" dirty="0">
                          <a:effectLst/>
                          <a:latin typeface="Arial" panose="020B0604020202020204" pitchFamily="34" charset="0"/>
                          <a:ea typeface="Calibri" panose="020F0502020204030204" pitchFamily="34" charset="0"/>
                          <a:cs typeface="Arial" panose="020B0604020202020204" pitchFamily="34" charset="0"/>
                        </a:rPr>
                        <a:t> tool uses the same terminology for the activity data and emission factors as in the N-flow tool. </a:t>
                      </a:r>
                    </a:p>
                    <a:p>
                      <a:pPr algn="just">
                        <a:lnSpc>
                          <a:spcPct val="107000"/>
                        </a:lnSpc>
                        <a:spcAft>
                          <a:spcPts val="600"/>
                        </a:spcAft>
                      </a:pPr>
                      <a:r>
                        <a:rPr lang="en-US" sz="1600" b="0" dirty="0">
                          <a:effectLst/>
                          <a:latin typeface="Arial" panose="020B0604020202020204" pitchFamily="34" charset="0"/>
                          <a:ea typeface="Calibri" panose="020F0502020204030204" pitchFamily="34" charset="0"/>
                          <a:cs typeface="Arial" panose="020B0604020202020204" pitchFamily="34" charset="0"/>
                        </a:rPr>
                        <a:t>Results on air pollutant emissions are practically the same as the </a:t>
                      </a:r>
                      <a:r>
                        <a:rPr lang="en-US" sz="1600" b="0" dirty="0" err="1">
                          <a:effectLst/>
                          <a:latin typeface="Arial" panose="020B0604020202020204" pitchFamily="34" charset="0"/>
                          <a:ea typeface="Calibri" panose="020F0502020204030204" pitchFamily="34" charset="0"/>
                          <a:cs typeface="Arial" panose="020B0604020202020204" pitchFamily="34" charset="0"/>
                        </a:rPr>
                        <a:t>AgrEE</a:t>
                      </a:r>
                      <a:r>
                        <a:rPr lang="en-US" sz="1600" b="0" dirty="0">
                          <a:effectLst/>
                          <a:latin typeface="Arial" panose="020B0604020202020204" pitchFamily="34" charset="0"/>
                          <a:ea typeface="Calibri" panose="020F0502020204030204" pitchFamily="34" charset="0"/>
                          <a:cs typeface="Arial" panose="020B0604020202020204" pitchFamily="34" charset="0"/>
                        </a:rPr>
                        <a:t> tool tries to provide as much as possible freedom in the uses of decimals.</a:t>
                      </a:r>
                    </a:p>
                  </a:txBody>
                  <a:tcPr marL="78865" marR="78865" marT="0" marB="0" anchor="ctr"/>
                </a:tc>
                <a:extLst>
                  <a:ext uri="{0D108BD9-81ED-4DB2-BD59-A6C34878D82A}">
                    <a16:rowId xmlns:a16="http://schemas.microsoft.com/office/drawing/2014/main" val="3116965293"/>
                  </a:ext>
                </a:extLst>
              </a:tr>
            </a:tbl>
          </a:graphicData>
        </a:graphic>
      </p:graphicFrame>
      <p:sp>
        <p:nvSpPr>
          <p:cNvPr id="8" name="Title 74">
            <a:extLst>
              <a:ext uri="{FF2B5EF4-FFF2-40B4-BE49-F238E27FC236}">
                <a16:creationId xmlns:a16="http://schemas.microsoft.com/office/drawing/2014/main" id="{D5FA870F-19F2-4ED3-9878-46EB40C10F02}"/>
              </a:ext>
            </a:extLst>
          </p:cNvPr>
          <p:cNvSpPr>
            <a:spLocks noGrp="1"/>
          </p:cNvSpPr>
          <p:nvPr>
            <p:ph type="title"/>
          </p:nvPr>
        </p:nvSpPr>
        <p:spPr>
          <a:xfrm>
            <a:off x="152397" y="304798"/>
            <a:ext cx="8308800" cy="307777"/>
          </a:xfrm>
        </p:spPr>
        <p:txBody>
          <a:bodyPr/>
          <a:lstStyle/>
          <a:p>
            <a:r>
              <a:rPr lang="en-GB" dirty="0"/>
              <a:t>Guidance note: Agriculture chapter </a:t>
            </a:r>
          </a:p>
        </p:txBody>
      </p:sp>
    </p:spTree>
    <p:extLst>
      <p:ext uri="{BB962C8B-B14F-4D97-AF65-F5344CB8AC3E}">
        <p14:creationId xmlns:p14="http://schemas.microsoft.com/office/powerpoint/2010/main" val="280364777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B212406-0AF5-46EE-91FA-EAED3765C815}"/>
              </a:ext>
            </a:extLst>
          </p:cNvPr>
          <p:cNvSpPr txBox="1"/>
          <p:nvPr/>
        </p:nvSpPr>
        <p:spPr>
          <a:xfrm>
            <a:off x="309563" y="1428342"/>
            <a:ext cx="7576242" cy="309140"/>
          </a:xfrm>
          <a:prstGeom prst="rect">
            <a:avLst/>
          </a:prstGeom>
          <a:noFill/>
        </p:spPr>
        <p:txBody>
          <a:bodyPr wrap="square" lIns="29250" tIns="29250" rIns="29250" bIns="29250" rtlCol="0">
            <a:spAutoFit/>
          </a:bodyPr>
          <a:lstStyle/>
          <a:p>
            <a:pPr algn="l"/>
            <a:r>
              <a:rPr lang="en-US" sz="1625" b="1" dirty="0" err="1">
                <a:solidFill>
                  <a:schemeClr val="tx2">
                    <a:lumMod val="75000"/>
                  </a:schemeClr>
                </a:solidFill>
              </a:rPr>
              <a:t>AgrEE</a:t>
            </a:r>
            <a:r>
              <a:rPr lang="en-US" sz="1625" b="1" dirty="0">
                <a:solidFill>
                  <a:schemeClr val="tx2">
                    <a:lumMod val="75000"/>
                  </a:schemeClr>
                </a:solidFill>
              </a:rPr>
              <a:t> Tool </a:t>
            </a:r>
          </a:p>
        </p:txBody>
      </p:sp>
      <p:graphicFrame>
        <p:nvGraphicFramePr>
          <p:cNvPr id="7" name="Table 6">
            <a:extLst>
              <a:ext uri="{FF2B5EF4-FFF2-40B4-BE49-F238E27FC236}">
                <a16:creationId xmlns:a16="http://schemas.microsoft.com/office/drawing/2014/main" id="{3762CBFF-CF74-427B-9FA8-02B987134710}"/>
              </a:ext>
            </a:extLst>
          </p:cNvPr>
          <p:cNvGraphicFramePr>
            <a:graphicFrameLocks noGrp="1"/>
          </p:cNvGraphicFramePr>
          <p:nvPr>
            <p:extLst>
              <p:ext uri="{D42A27DB-BD31-4B8C-83A1-F6EECF244321}">
                <p14:modId xmlns:p14="http://schemas.microsoft.com/office/powerpoint/2010/main" val="2819115706"/>
              </p:ext>
            </p:extLst>
          </p:nvPr>
        </p:nvGraphicFramePr>
        <p:xfrm>
          <a:off x="290036" y="1924966"/>
          <a:ext cx="9325929" cy="4681356"/>
        </p:xfrm>
        <a:graphic>
          <a:graphicData uri="http://schemas.openxmlformats.org/drawingml/2006/table">
            <a:tbl>
              <a:tblPr bandRow="1">
                <a:tableStyleId>{5C22544A-7EE6-4342-B048-85BDC9FD1C3A}</a:tableStyleId>
              </a:tblPr>
              <a:tblGrid>
                <a:gridCol w="6331268">
                  <a:extLst>
                    <a:ext uri="{9D8B030D-6E8A-4147-A177-3AD203B41FA5}">
                      <a16:colId xmlns:a16="http://schemas.microsoft.com/office/drawing/2014/main" val="1367898343"/>
                    </a:ext>
                  </a:extLst>
                </a:gridCol>
                <a:gridCol w="2994661">
                  <a:extLst>
                    <a:ext uri="{9D8B030D-6E8A-4147-A177-3AD203B41FA5}">
                      <a16:colId xmlns:a16="http://schemas.microsoft.com/office/drawing/2014/main" val="3995764657"/>
                    </a:ext>
                  </a:extLst>
                </a:gridCol>
              </a:tblGrid>
              <a:tr h="361641">
                <a:tc>
                  <a:txBody>
                    <a:bodyPr/>
                    <a:lstStyle/>
                    <a:p>
                      <a:pPr algn="ctr">
                        <a:lnSpc>
                          <a:spcPct val="107000"/>
                        </a:lnSpc>
                        <a:spcBef>
                          <a:spcPts val="300"/>
                        </a:spcBef>
                        <a:spcAft>
                          <a:spcPts val="600"/>
                        </a:spcAft>
                      </a:pPr>
                      <a:r>
                        <a:rPr lang="en-GB" sz="15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is additional – Tier 2 method in focus</a:t>
                      </a:r>
                    </a:p>
                  </a:txBody>
                  <a:tcPr marL="78865" marR="78865" marT="0" marB="0" anchor="ctr">
                    <a:solidFill>
                      <a:schemeClr val="accent1"/>
                    </a:solidFill>
                  </a:tcPr>
                </a:tc>
                <a:tc>
                  <a:txBody>
                    <a:bodyPr/>
                    <a:lstStyle/>
                    <a:p>
                      <a:pPr algn="ctr">
                        <a:lnSpc>
                          <a:spcPct val="107000"/>
                        </a:lnSpc>
                        <a:spcBef>
                          <a:spcPts val="300"/>
                        </a:spcBef>
                        <a:spcAft>
                          <a:spcPts val="600"/>
                        </a:spcAft>
                      </a:pPr>
                      <a:endParaRPr lang="en-GB" sz="15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8865" marR="78865" marT="0" marB="0" anchor="ctr">
                    <a:solidFill>
                      <a:schemeClr val="accent1"/>
                    </a:solidFill>
                  </a:tcPr>
                </a:tc>
                <a:extLst>
                  <a:ext uri="{0D108BD9-81ED-4DB2-BD59-A6C34878D82A}">
                    <a16:rowId xmlns:a16="http://schemas.microsoft.com/office/drawing/2014/main" val="4200171099"/>
                  </a:ext>
                </a:extLst>
              </a:tr>
              <a:tr h="3655882">
                <a:tc>
                  <a:txBody>
                    <a:bodyPr/>
                    <a:lstStyle/>
                    <a:p>
                      <a:pPr marL="0" indent="0" algn="just">
                        <a:lnSpc>
                          <a:spcPct val="107000"/>
                        </a:lnSpc>
                        <a:spcAft>
                          <a:spcPts val="600"/>
                        </a:spcAft>
                        <a:buClr>
                          <a:srgbClr val="A7A9AC"/>
                        </a:buClr>
                        <a:buFont typeface="Arial" panose="020B0604020202020204" pitchFamily="34" charset="0"/>
                        <a:buNone/>
                      </a:pPr>
                      <a:endParaRPr lang="en-GB" sz="1600" b="0" dirty="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600"/>
                        </a:spcAft>
                        <a:buClr>
                          <a:srgbClr val="A7A9AC"/>
                        </a:buClr>
                        <a:buFont typeface="Arial" panose="020B0604020202020204" pitchFamily="34" charset="0"/>
                        <a:buNone/>
                      </a:pPr>
                      <a:r>
                        <a:rPr lang="en-GB" sz="1600" b="0" dirty="0">
                          <a:effectLst/>
                          <a:latin typeface="Arial" panose="020B0604020202020204" pitchFamily="34" charset="0"/>
                          <a:ea typeface="Calibri" panose="020F0502020204030204" pitchFamily="34" charset="0"/>
                          <a:cs typeface="Arial" panose="020B0604020202020204" pitchFamily="34" charset="0"/>
                        </a:rPr>
                        <a:t>Applying Tier 2 method the </a:t>
                      </a:r>
                      <a:r>
                        <a:rPr lang="en-GB" sz="1600" b="0" dirty="0" err="1">
                          <a:effectLst/>
                          <a:latin typeface="Arial" panose="020B0604020202020204" pitchFamily="34" charset="0"/>
                          <a:ea typeface="Calibri" panose="020F0502020204030204" pitchFamily="34" charset="0"/>
                          <a:cs typeface="Arial" panose="020B0604020202020204" pitchFamily="34" charset="0"/>
                        </a:rPr>
                        <a:t>AgrEE</a:t>
                      </a:r>
                      <a:r>
                        <a:rPr lang="en-GB" sz="1600" b="0" dirty="0">
                          <a:effectLst/>
                          <a:latin typeface="Arial" panose="020B0604020202020204" pitchFamily="34" charset="0"/>
                          <a:ea typeface="Calibri" panose="020F0502020204030204" pitchFamily="34" charset="0"/>
                          <a:cs typeface="Arial" panose="020B0604020202020204" pitchFamily="34" charset="0"/>
                        </a:rPr>
                        <a:t> tool additionally estimates emissions for:</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3B Manure Management  -  NMVOC, PM10, PM2.5, TSP</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3D Agricultural Soils </a:t>
                      </a:r>
                    </a:p>
                    <a:p>
                      <a:pPr marL="717550" indent="-266700" algn="just">
                        <a:lnSpc>
                          <a:spcPct val="107000"/>
                        </a:lnSpc>
                        <a:spcAft>
                          <a:spcPts val="600"/>
                        </a:spcAft>
                        <a:buClr>
                          <a:srgbClr val="A7A9AC"/>
                        </a:buClr>
                        <a:buFont typeface="Courier New" panose="02070309020205020404" pitchFamily="49" charset="0"/>
                        <a:buChar char="o"/>
                      </a:pPr>
                      <a:r>
                        <a:rPr lang="en-US" sz="1600" b="0" dirty="0">
                          <a:effectLst/>
                          <a:latin typeface="Arial" panose="020B0604020202020204" pitchFamily="34" charset="0"/>
                          <a:ea typeface="Calibri" panose="020F0502020204030204" pitchFamily="34" charset="0"/>
                          <a:cs typeface="Arial" panose="020B0604020202020204" pitchFamily="34" charset="0"/>
                        </a:rPr>
                        <a:t>3Da1 Inorganic Fertilisers - NH3</a:t>
                      </a:r>
                    </a:p>
                    <a:p>
                      <a:pPr marL="717550" indent="-266700" algn="just">
                        <a:lnSpc>
                          <a:spcPct val="107000"/>
                        </a:lnSpc>
                        <a:spcAft>
                          <a:spcPts val="600"/>
                        </a:spcAft>
                        <a:buClr>
                          <a:srgbClr val="A7A9AC"/>
                        </a:buClr>
                        <a:buFont typeface="Courier New" panose="02070309020205020404" pitchFamily="49" charset="0"/>
                        <a:buChar char="o"/>
                      </a:pPr>
                      <a:r>
                        <a:rPr lang="en-US" sz="1600" b="0" dirty="0">
                          <a:effectLst/>
                          <a:latin typeface="Arial" panose="020B0604020202020204" pitchFamily="34" charset="0"/>
                          <a:ea typeface="Calibri" panose="020F0502020204030204" pitchFamily="34" charset="0"/>
                          <a:cs typeface="Arial" panose="020B0604020202020204" pitchFamily="34" charset="0"/>
                        </a:rPr>
                        <a:t>3De Cultivated crops - NMVOC</a:t>
                      </a:r>
                    </a:p>
                    <a:p>
                      <a:pPr marL="717550" indent="-266700" algn="just">
                        <a:lnSpc>
                          <a:spcPct val="107000"/>
                        </a:lnSpc>
                        <a:spcAft>
                          <a:spcPts val="600"/>
                        </a:spcAft>
                        <a:buClr>
                          <a:srgbClr val="A7A9AC"/>
                        </a:buClr>
                        <a:buFont typeface="Courier New" panose="02070309020205020404" pitchFamily="49" charset="0"/>
                        <a:buChar char="o"/>
                      </a:pPr>
                      <a:r>
                        <a:rPr lang="en-US" sz="1600" b="0" dirty="0">
                          <a:effectLst/>
                          <a:latin typeface="Arial" panose="020B0604020202020204" pitchFamily="34" charset="0"/>
                          <a:ea typeface="Calibri" panose="020F0502020204030204" pitchFamily="34" charset="0"/>
                          <a:cs typeface="Arial" panose="020B0604020202020204" pitchFamily="34" charset="0"/>
                        </a:rPr>
                        <a:t>3Dc Farm level agricultural operation  PM10, PM2.5, TSP       </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3F Field Burning of Agricultural Residues - NH3, NOx, NMVOC, TSP, PM10, PM2.5, </a:t>
                      </a:r>
                      <a:r>
                        <a:rPr lang="en-US" sz="1600" b="0" dirty="0" err="1">
                          <a:effectLst/>
                          <a:latin typeface="Arial" panose="020B0604020202020204" pitchFamily="34" charset="0"/>
                          <a:ea typeface="Calibri" panose="020F0502020204030204" pitchFamily="34" charset="0"/>
                          <a:cs typeface="Arial" panose="020B0604020202020204" pitchFamily="34" charset="0"/>
                        </a:rPr>
                        <a:t>SOx</a:t>
                      </a:r>
                      <a:r>
                        <a:rPr lang="en-US" sz="1600" b="0" dirty="0">
                          <a:effectLst/>
                          <a:latin typeface="Arial" panose="020B0604020202020204" pitchFamily="34" charset="0"/>
                          <a:ea typeface="Calibri" panose="020F0502020204030204" pitchFamily="34" charset="0"/>
                          <a:cs typeface="Arial" panose="020B0604020202020204" pitchFamily="34" charset="0"/>
                        </a:rPr>
                        <a:t>, BC, CO, Heavy Metals, POPs (EDGAR emission factors are used)</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Manure Management and Enteric Fermentation - CH4</a:t>
                      </a:r>
                    </a:p>
                    <a:p>
                      <a:pPr marL="342900" marR="0" lvl="0" indent="-342900" algn="just" defTabSz="914400" rtl="0" eaLnBrk="1" fontAlgn="auto" latinLnBrk="0" hangingPunct="1">
                        <a:lnSpc>
                          <a:spcPct val="107000"/>
                        </a:lnSpc>
                        <a:spcBef>
                          <a:spcPts val="0"/>
                        </a:spcBef>
                        <a:spcAft>
                          <a:spcPts val="600"/>
                        </a:spcAft>
                        <a:buClr>
                          <a:srgbClr val="A7A9AC"/>
                        </a:buClr>
                        <a:buSzTx/>
                        <a:buFont typeface="Arial" panose="020B0604020202020204" pitchFamily="34" charset="0"/>
                        <a:buChar char="•"/>
                        <a:tabLst/>
                        <a:defRPr/>
                      </a:pPr>
                      <a:r>
                        <a:rPr lang="it-IT" sz="1600" b="0" dirty="0">
                          <a:effectLst/>
                          <a:latin typeface="Arial" panose="020B0604020202020204" pitchFamily="34" charset="0"/>
                          <a:ea typeface="Calibri" panose="020F0502020204030204" pitchFamily="34" charset="0"/>
                          <a:cs typeface="Arial" panose="020B0604020202020204" pitchFamily="34" charset="0"/>
                        </a:rPr>
                        <a:t>Includes country specific livestock structure (subdivision) –      e.g 34 subdivisions for IE, 24 subdivisions for DK, LU</a:t>
                      </a:r>
                    </a:p>
                  </a:txBody>
                  <a:tcPr marL="78865" marR="78865" marT="0" marB="0" anchor="ctr"/>
                </a:tc>
                <a:tc>
                  <a:txBody>
                    <a:bodyPr/>
                    <a:lstStyle/>
                    <a:p>
                      <a:pPr marL="342900" indent="-342900" algn="just">
                        <a:lnSpc>
                          <a:spcPct val="107000"/>
                        </a:lnSpc>
                        <a:spcAft>
                          <a:spcPts val="600"/>
                        </a:spcAft>
                        <a:buClr>
                          <a:srgbClr val="A7A9AC"/>
                        </a:buClr>
                        <a:buFont typeface="Arial" panose="020B0604020202020204" pitchFamily="34" charset="0"/>
                        <a:buChar char="•"/>
                      </a:pPr>
                      <a:endParaRPr lang="en-US" sz="1600" b="0" dirty="0">
                        <a:effectLst/>
                        <a:latin typeface="Arial" panose="020B0604020202020204" pitchFamily="34" charset="0"/>
                        <a:ea typeface="Calibri" panose="020F0502020204030204" pitchFamily="34" charset="0"/>
                        <a:cs typeface="Arial" panose="020B0604020202020204" pitchFamily="34" charset="0"/>
                      </a:endParaRPr>
                    </a:p>
                  </a:txBody>
                  <a:tcPr marL="78865" marR="78865" marT="0" marB="0" anchor="ctr"/>
                </a:tc>
                <a:extLst>
                  <a:ext uri="{0D108BD9-81ED-4DB2-BD59-A6C34878D82A}">
                    <a16:rowId xmlns:a16="http://schemas.microsoft.com/office/drawing/2014/main" val="3116965293"/>
                  </a:ext>
                </a:extLst>
              </a:tr>
            </a:tbl>
          </a:graphicData>
        </a:graphic>
      </p:graphicFrame>
      <p:sp>
        <p:nvSpPr>
          <p:cNvPr id="8" name="Rectangle 7">
            <a:extLst>
              <a:ext uri="{FF2B5EF4-FFF2-40B4-BE49-F238E27FC236}">
                <a16:creationId xmlns:a16="http://schemas.microsoft.com/office/drawing/2014/main" id="{CEC01BC4-957F-4802-9291-D515A9F70218}"/>
              </a:ext>
            </a:extLst>
          </p:cNvPr>
          <p:cNvSpPr/>
          <p:nvPr/>
        </p:nvSpPr>
        <p:spPr>
          <a:xfrm>
            <a:off x="6720747" y="3782941"/>
            <a:ext cx="2895218" cy="275152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latin typeface="Arial" panose="020B0604020202020204" pitchFamily="34" charset="0"/>
                <a:cs typeface="Arial" panose="020B0604020202020204" pitchFamily="34" charset="0"/>
              </a:rPr>
              <a:t>Cattle (upon age)</a:t>
            </a:r>
          </a:p>
          <a:p>
            <a:pPr algn="ctr"/>
            <a:r>
              <a:rPr lang="it-IT" dirty="0">
                <a:latin typeface="Arial" panose="020B0604020202020204" pitchFamily="34" charset="0"/>
                <a:cs typeface="Arial" panose="020B0604020202020204" pitchFamily="34" charset="0"/>
              </a:rPr>
              <a:t>Dairy cattle (e.g lactating)</a:t>
            </a:r>
          </a:p>
          <a:p>
            <a:pPr algn="ctr"/>
            <a:r>
              <a:rPr lang="it-IT" dirty="0">
                <a:latin typeface="Arial" panose="020B0604020202020204" pitchFamily="34" charset="0"/>
                <a:cs typeface="Arial" panose="020B0604020202020204" pitchFamily="34" charset="0"/>
              </a:rPr>
              <a:t>Other cattle (e.g suclking cows)</a:t>
            </a:r>
          </a:p>
          <a:p>
            <a:pPr algn="ctr"/>
            <a:r>
              <a:rPr lang="it-IT" dirty="0">
                <a:latin typeface="Arial" panose="020B0604020202020204" pitchFamily="34" charset="0"/>
                <a:cs typeface="Arial" panose="020B0604020202020204" pitchFamily="34" charset="0"/>
              </a:rPr>
              <a:t>Heifers (e.g dairy, other)</a:t>
            </a:r>
          </a:p>
          <a:p>
            <a:pPr algn="ctr"/>
            <a:r>
              <a:rPr lang="it-IT" dirty="0">
                <a:latin typeface="Arial" panose="020B0604020202020204" pitchFamily="34" charset="0"/>
                <a:cs typeface="Arial" panose="020B0604020202020204" pitchFamily="34" charset="0"/>
              </a:rPr>
              <a:t>Bulls (e.g fattening)</a:t>
            </a:r>
          </a:p>
          <a:p>
            <a:pPr algn="ctr"/>
            <a:r>
              <a:rPr lang="it-IT" dirty="0">
                <a:latin typeface="Arial" panose="020B0604020202020204" pitchFamily="34" charset="0"/>
                <a:cs typeface="Arial" panose="020B0604020202020204" pitchFamily="34" charset="0"/>
              </a:rPr>
              <a:t>Calves (e.g slaughter calves)</a:t>
            </a:r>
          </a:p>
          <a:p>
            <a:pPr algn="ctr"/>
            <a:r>
              <a:rPr lang="it-IT" dirty="0">
                <a:latin typeface="Arial" panose="020B0604020202020204" pitchFamily="34" charset="0"/>
                <a:cs typeface="Arial" panose="020B0604020202020204" pitchFamily="34" charset="0"/>
              </a:rPr>
              <a:t>Sheep (e.g ewes, lamb)</a:t>
            </a:r>
          </a:p>
          <a:p>
            <a:pPr algn="ctr"/>
            <a:r>
              <a:rPr lang="it-IT" dirty="0">
                <a:latin typeface="Arial" panose="020B0604020202020204" pitchFamily="34" charset="0"/>
                <a:cs typeface="Arial" panose="020B0604020202020204" pitchFamily="34" charset="0"/>
              </a:rPr>
              <a:t>Swine (e.g boars)</a:t>
            </a:r>
          </a:p>
          <a:p>
            <a:pPr algn="ctr"/>
            <a:r>
              <a:rPr lang="it-IT" dirty="0">
                <a:latin typeface="Arial" panose="020B0604020202020204" pitchFamily="34" charset="0"/>
                <a:cs typeface="Arial" panose="020B0604020202020204" pitchFamily="34" charset="0"/>
              </a:rPr>
              <a:t>Sows (e.g breeding sows)</a:t>
            </a:r>
          </a:p>
          <a:p>
            <a:pPr algn="ctr"/>
            <a:r>
              <a:rPr lang="it-IT" dirty="0">
                <a:latin typeface="Arial" panose="020B0604020202020204" pitchFamily="34" charset="0"/>
                <a:cs typeface="Arial" panose="020B0604020202020204" pitchFamily="34" charset="0"/>
              </a:rPr>
              <a:t>Goats (e.g mature, kids)</a:t>
            </a:r>
          </a:p>
          <a:p>
            <a:pPr algn="ctr"/>
            <a:r>
              <a:rPr lang="it-IT" dirty="0">
                <a:latin typeface="Arial" panose="020B0604020202020204" pitchFamily="34" charset="0"/>
                <a:cs typeface="Arial" panose="020B0604020202020204" pitchFamily="34" charset="0"/>
              </a:rPr>
              <a:t> Other animals (e.g ostrich)</a:t>
            </a:r>
          </a:p>
        </p:txBody>
      </p:sp>
      <p:sp>
        <p:nvSpPr>
          <p:cNvPr id="9" name="Title 74">
            <a:extLst>
              <a:ext uri="{FF2B5EF4-FFF2-40B4-BE49-F238E27FC236}">
                <a16:creationId xmlns:a16="http://schemas.microsoft.com/office/drawing/2014/main" id="{41E15B65-C841-4960-980A-C2E8843E68A3}"/>
              </a:ext>
            </a:extLst>
          </p:cNvPr>
          <p:cNvSpPr>
            <a:spLocks noGrp="1"/>
          </p:cNvSpPr>
          <p:nvPr>
            <p:ph type="title"/>
          </p:nvPr>
        </p:nvSpPr>
        <p:spPr>
          <a:xfrm>
            <a:off x="152397" y="304798"/>
            <a:ext cx="8308800" cy="307777"/>
          </a:xfrm>
        </p:spPr>
        <p:txBody>
          <a:bodyPr/>
          <a:lstStyle/>
          <a:p>
            <a:r>
              <a:rPr lang="en-GB" dirty="0"/>
              <a:t>Guidance note: Agriculture chapter </a:t>
            </a:r>
          </a:p>
        </p:txBody>
      </p:sp>
    </p:spTree>
    <p:extLst>
      <p:ext uri="{BB962C8B-B14F-4D97-AF65-F5344CB8AC3E}">
        <p14:creationId xmlns:p14="http://schemas.microsoft.com/office/powerpoint/2010/main" val="9634704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B212406-0AF5-46EE-91FA-EAED3765C815}"/>
              </a:ext>
            </a:extLst>
          </p:cNvPr>
          <p:cNvSpPr txBox="1"/>
          <p:nvPr/>
        </p:nvSpPr>
        <p:spPr>
          <a:xfrm>
            <a:off x="309563" y="1428342"/>
            <a:ext cx="7576242" cy="309140"/>
          </a:xfrm>
          <a:prstGeom prst="rect">
            <a:avLst/>
          </a:prstGeom>
          <a:noFill/>
        </p:spPr>
        <p:txBody>
          <a:bodyPr wrap="square" lIns="29250" tIns="29250" rIns="29250" bIns="29250" rtlCol="0">
            <a:spAutoFit/>
          </a:bodyPr>
          <a:lstStyle/>
          <a:p>
            <a:pPr algn="l"/>
            <a:r>
              <a:rPr lang="en-US" sz="1625" b="1" dirty="0" err="1">
                <a:solidFill>
                  <a:schemeClr val="tx2">
                    <a:lumMod val="75000"/>
                  </a:schemeClr>
                </a:solidFill>
              </a:rPr>
              <a:t>AgrEE</a:t>
            </a:r>
            <a:r>
              <a:rPr lang="en-US" sz="1625" b="1" dirty="0">
                <a:solidFill>
                  <a:schemeClr val="tx2">
                    <a:lumMod val="75000"/>
                  </a:schemeClr>
                </a:solidFill>
              </a:rPr>
              <a:t> Tool  </a:t>
            </a:r>
          </a:p>
        </p:txBody>
      </p:sp>
      <p:graphicFrame>
        <p:nvGraphicFramePr>
          <p:cNvPr id="7" name="Table 6">
            <a:extLst>
              <a:ext uri="{FF2B5EF4-FFF2-40B4-BE49-F238E27FC236}">
                <a16:creationId xmlns:a16="http://schemas.microsoft.com/office/drawing/2014/main" id="{3762CBFF-CF74-427B-9FA8-02B987134710}"/>
              </a:ext>
            </a:extLst>
          </p:cNvPr>
          <p:cNvGraphicFramePr>
            <a:graphicFrameLocks noGrp="1"/>
          </p:cNvGraphicFramePr>
          <p:nvPr>
            <p:extLst>
              <p:ext uri="{D42A27DB-BD31-4B8C-83A1-F6EECF244321}">
                <p14:modId xmlns:p14="http://schemas.microsoft.com/office/powerpoint/2010/main" val="1460564968"/>
              </p:ext>
            </p:extLst>
          </p:nvPr>
        </p:nvGraphicFramePr>
        <p:xfrm>
          <a:off x="290550" y="1943367"/>
          <a:ext cx="9324900" cy="4191834"/>
        </p:xfrm>
        <a:graphic>
          <a:graphicData uri="http://schemas.openxmlformats.org/drawingml/2006/table">
            <a:tbl>
              <a:tblPr bandRow="1">
                <a:tableStyleId>{5C22544A-7EE6-4342-B048-85BDC9FD1C3A}</a:tableStyleId>
              </a:tblPr>
              <a:tblGrid>
                <a:gridCol w="9324900">
                  <a:extLst>
                    <a:ext uri="{9D8B030D-6E8A-4147-A177-3AD203B41FA5}">
                      <a16:colId xmlns:a16="http://schemas.microsoft.com/office/drawing/2014/main" val="1367898343"/>
                    </a:ext>
                  </a:extLst>
                </a:gridCol>
              </a:tblGrid>
              <a:tr h="361641">
                <a:tc>
                  <a:txBody>
                    <a:bodyPr/>
                    <a:lstStyle/>
                    <a:p>
                      <a:pPr algn="ctr">
                        <a:lnSpc>
                          <a:spcPct val="107000"/>
                        </a:lnSpc>
                        <a:spcBef>
                          <a:spcPts val="300"/>
                        </a:spcBef>
                        <a:spcAft>
                          <a:spcPts val="600"/>
                        </a:spcAft>
                      </a:pPr>
                      <a:r>
                        <a:rPr lang="en-GB" sz="15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More features</a:t>
                      </a:r>
                    </a:p>
                  </a:txBody>
                  <a:tcPr marL="78865" marR="78865" marT="0" marB="0" anchor="ctr">
                    <a:solidFill>
                      <a:schemeClr val="accent1"/>
                    </a:solidFill>
                  </a:tcPr>
                </a:tc>
                <a:extLst>
                  <a:ext uri="{0D108BD9-81ED-4DB2-BD59-A6C34878D82A}">
                    <a16:rowId xmlns:a16="http://schemas.microsoft.com/office/drawing/2014/main" val="4200171099"/>
                  </a:ext>
                </a:extLst>
              </a:tr>
              <a:tr h="3205159">
                <a:tc>
                  <a:txBody>
                    <a:bodyPr/>
                    <a:lstStyle/>
                    <a:p>
                      <a:pPr marL="0" indent="0" algn="just">
                        <a:lnSpc>
                          <a:spcPct val="107000"/>
                        </a:lnSpc>
                        <a:spcAft>
                          <a:spcPts val="600"/>
                        </a:spcAft>
                        <a:buClr>
                          <a:srgbClr val="A7A9AC"/>
                        </a:buClr>
                        <a:buFont typeface="Arial" panose="020B0604020202020204" pitchFamily="34" charset="0"/>
                        <a:buNone/>
                      </a:pPr>
                      <a:endParaRPr lang="en-US" sz="1600" b="0" dirty="0">
                        <a:effectLst/>
                        <a:latin typeface="Arial" panose="020B0604020202020204" pitchFamily="34" charset="0"/>
                        <a:ea typeface="Calibri" panose="020F0502020204030204" pitchFamily="34" charset="0"/>
                        <a:cs typeface="Arial" panose="020B0604020202020204" pitchFamily="34" charset="0"/>
                      </a:endParaRP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Compact input templates (activity data/emission factors) – user can download the input template (excel format), fill it and upload in the tool – one click to perform calculations (for all years if selected)</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Activity data in common assigned to all pollutants within the same method</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Possibility to insert reduction factors for NH3 emissions from livestock (simple approach) or the user can insert directly in the tool the average emission factors calculated separately</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Calculation of methane emission factors – comparison with default IPCC values</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Enable extracting results conform the required Annex 1 template – aggregated emissions if more that one subcategory/subdivision is selected</a:t>
                      </a:r>
                    </a:p>
                    <a:p>
                      <a:pPr marL="342900" indent="-342900" algn="just">
                        <a:lnSpc>
                          <a:spcPct val="107000"/>
                        </a:lnSpc>
                        <a:spcAft>
                          <a:spcPts val="600"/>
                        </a:spcAft>
                        <a:buClr>
                          <a:srgbClr val="A7A9AC"/>
                        </a:buClr>
                        <a:buFont typeface="Arial" panose="020B0604020202020204" pitchFamily="34" charset="0"/>
                        <a:buChar char="•"/>
                      </a:pPr>
                      <a:r>
                        <a:rPr lang="en-US" sz="1600" b="0" dirty="0">
                          <a:effectLst/>
                          <a:latin typeface="Arial" panose="020B0604020202020204" pitchFamily="34" charset="0"/>
                          <a:ea typeface="Calibri" panose="020F0502020204030204" pitchFamily="34" charset="0"/>
                          <a:cs typeface="Arial" panose="020B0604020202020204" pitchFamily="34" charset="0"/>
                        </a:rPr>
                        <a:t>Interactive analysis on trends, relative contributions (categories/sectors), livestock profiles, results comparison, emissions comparison versus a base year, uncertainty displaying together with the estimated emissions</a:t>
                      </a:r>
                    </a:p>
                  </a:txBody>
                  <a:tcPr marL="78865" marR="78865" marT="0" marB="0"/>
                </a:tc>
                <a:extLst>
                  <a:ext uri="{0D108BD9-81ED-4DB2-BD59-A6C34878D82A}">
                    <a16:rowId xmlns:a16="http://schemas.microsoft.com/office/drawing/2014/main" val="3116965293"/>
                  </a:ext>
                </a:extLst>
              </a:tr>
            </a:tbl>
          </a:graphicData>
        </a:graphic>
      </p:graphicFrame>
      <p:sp>
        <p:nvSpPr>
          <p:cNvPr id="8" name="Title 74">
            <a:extLst>
              <a:ext uri="{FF2B5EF4-FFF2-40B4-BE49-F238E27FC236}">
                <a16:creationId xmlns:a16="http://schemas.microsoft.com/office/drawing/2014/main" id="{4B72564F-3659-4BCF-872D-D0F2AC7B0DFF}"/>
              </a:ext>
            </a:extLst>
          </p:cNvPr>
          <p:cNvSpPr>
            <a:spLocks noGrp="1"/>
          </p:cNvSpPr>
          <p:nvPr>
            <p:ph type="title"/>
          </p:nvPr>
        </p:nvSpPr>
        <p:spPr>
          <a:xfrm>
            <a:off x="152397" y="304798"/>
            <a:ext cx="8308800" cy="307777"/>
          </a:xfrm>
        </p:spPr>
        <p:txBody>
          <a:bodyPr/>
          <a:lstStyle/>
          <a:p>
            <a:r>
              <a:rPr lang="en-GB" dirty="0"/>
              <a:t>Guidance note: Agriculture chapter </a:t>
            </a:r>
          </a:p>
        </p:txBody>
      </p:sp>
    </p:spTree>
    <p:extLst>
      <p:ext uri="{BB962C8B-B14F-4D97-AF65-F5344CB8AC3E}">
        <p14:creationId xmlns:p14="http://schemas.microsoft.com/office/powerpoint/2010/main" val="3115296379"/>
      </p:ext>
    </p:extLst>
  </p:cSld>
  <p:clrMapOvr>
    <a:masterClrMapping/>
  </p:clrMapOvr>
  <p:transition/>
</p:sld>
</file>

<file path=ppt/theme/theme1.xml><?xml version="1.0" encoding="utf-8"?>
<a:theme xmlns:a="http://schemas.openxmlformats.org/drawingml/2006/main" name="Ricardo Template UK-A4">
  <a:themeElements>
    <a:clrScheme name="Ricardo PowerPoint Colour Theme">
      <a:dk1>
        <a:srgbClr val="000000"/>
      </a:dk1>
      <a:lt1>
        <a:srgbClr val="FFFFFF"/>
      </a:lt1>
      <a:dk2>
        <a:srgbClr val="DC241F"/>
      </a:dk2>
      <a:lt2>
        <a:srgbClr val="000000"/>
      </a:lt2>
      <a:accent1>
        <a:srgbClr val="006BB7"/>
      </a:accent1>
      <a:accent2>
        <a:srgbClr val="A7A9AC"/>
      </a:accent2>
      <a:accent3>
        <a:srgbClr val="99CCFF"/>
      </a:accent3>
      <a:accent4>
        <a:srgbClr val="DDDDDD"/>
      </a:accent4>
      <a:accent5>
        <a:srgbClr val="00307E"/>
      </a:accent5>
      <a:accent6>
        <a:srgbClr val="808080"/>
      </a:accent6>
      <a:hlink>
        <a:srgbClr val="006BB7"/>
      </a:hlink>
      <a:folHlink>
        <a:srgbClr val="A7A9AC"/>
      </a:folHlink>
    </a:clrScheme>
    <a:fontScheme name="Ricardo Template UK-A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cap="flat" cmpd="sng" algn="ctr">
          <a:solidFill>
            <a:schemeClr val="accent2"/>
          </a:solidFill>
          <a:prstDash val="solid"/>
          <a:round/>
          <a:headEnd type="none" w="med" len="med"/>
          <a:tailEnd type="none" w="med" len="med"/>
        </a:ln>
        <a:effectLst/>
      </a:spPr>
      <a:bodyPr vert="horz" wrap="none" lIns="72000" tIns="72000" rIns="72000" bIns="72000" numCol="1" rtlCol="0" anchor="ctr" anchorCtr="0" compatLnSpc="1">
        <a:prstTxWarp prst="textNoShape">
          <a:avLst/>
        </a:prstTxWarp>
      </a:bodyPr>
      <a:lstStyle>
        <a:defPPr marL="0" marR="0" indent="0" algn="ctr" defTabSz="762000" rtl="0" eaLnBrk="0" fontAlgn="base" latinLnBrk="0" hangingPunct="0">
          <a:lnSpc>
            <a:spcPct val="10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6350" cap="flat" cmpd="sng" algn="ctr">
          <a:solidFill>
            <a:schemeClr val="accent2"/>
          </a:solidFill>
          <a:prstDash val="solid"/>
          <a:round/>
          <a:headEnd type="none" w="med" len="med"/>
          <a:tailEnd type="none" w="med" len="med"/>
        </a:ln>
        <a:effectLst/>
      </a:spPr>
      <a:bodyPr vert="horz" wrap="none" lIns="72000" tIns="72000" rIns="72000" bIns="72000" numCol="1" anchor="ctr" anchorCtr="0" compatLnSpc="1">
        <a:prstTxWarp prst="textNoShape">
          <a:avLst/>
        </a:prstTxWarp>
      </a:bodyPr>
      <a:lstStyle>
        <a:defPPr marL="0" marR="0" indent="0" algn="ctr" defTabSz="7620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txDef>
      <a:spPr>
        <a:noFill/>
      </a:spPr>
      <a:bodyPr wrap="none" lIns="36000" tIns="36000" rIns="36000" bIns="36000" rtlCol="0">
        <a:spAutoFit/>
      </a:bodyPr>
      <a:lstStyle>
        <a:defPPr>
          <a:defRPr dirty="0" err="1" smtClean="0"/>
        </a:defPPr>
      </a:lstStyle>
    </a:txDef>
  </a:objectDefaults>
  <a:extraClrSchemeLst>
    <a:extraClrScheme>
      <a:clrScheme name="Ricardo PowerPoint Colour Theme">
        <a:dk1>
          <a:srgbClr val="000000"/>
        </a:dk1>
        <a:lt1>
          <a:srgbClr val="FFFFFF"/>
        </a:lt1>
        <a:dk2>
          <a:srgbClr val="DC241F"/>
        </a:dk2>
        <a:lt2>
          <a:srgbClr val="000000"/>
        </a:lt2>
        <a:accent1>
          <a:srgbClr val="006BB7"/>
        </a:accent1>
        <a:accent2>
          <a:srgbClr val="A7A9AC"/>
        </a:accent2>
        <a:accent3>
          <a:srgbClr val="99CCFF"/>
        </a:accent3>
        <a:accent4>
          <a:srgbClr val="DDDDDD"/>
        </a:accent4>
        <a:accent5>
          <a:srgbClr val="00307E"/>
        </a:accent5>
        <a:accent6>
          <a:srgbClr val="808080"/>
        </a:accent6>
        <a:hlink>
          <a:srgbClr val="006BB7"/>
        </a:hlink>
        <a:folHlink>
          <a:srgbClr val="A7A9AC"/>
        </a:folHlink>
      </a:clrScheme>
    </a:extraClrScheme>
  </a:extraClrSchemeLst>
  <a:custClrLst>
    <a:custClr name="Ricardo Logo Blue RGB(0, 107, 183)">
      <a:srgbClr val="006BB7"/>
    </a:custClr>
    <a:custClr name="Ricardo Logo Grey RGB(167, 169, 172)">
      <a:srgbClr val="A7A9AC"/>
    </a:custClr>
    <a:custClr name="Ricardo Light Blue RGB(153, 204, 255)">
      <a:srgbClr val="99CCFF"/>
    </a:custClr>
    <a:custClr name="Ricardo Light Grey RGB(221, 221, 221)">
      <a:srgbClr val="DDDDDD"/>
    </a:custClr>
    <a:custClr name="Ricardo Dark Blue RGB(0, 48, 126)">
      <a:srgbClr val="00307E"/>
    </a:custClr>
    <a:custClr name="Ricardo Dark Grey (50%) RGB(128, 128, 128)">
      <a:srgbClr val="808080"/>
    </a:custClr>
    <a:custClr name="Ricardo Off Blue RGB(89, 166, 213)">
      <a:srgbClr val="59A6D5"/>
    </a:custClr>
    <a:custClr name="Ricardo Grey (75%) RGB(192, 192, 192)">
      <a:srgbClr val="C0C0C0"/>
    </a:custClr>
    <a:custClr name="Ricardo Other Blue RGB(55, 111, 167)">
      <a:srgbClr val="376FA7"/>
    </a:custClr>
    <a:custClr name="Ricardo Grey (60%) RGB(150, 150, 150)">
      <a:srgbClr val="969696"/>
    </a:custClr>
    <a:custClr name="Black RGB(0, 0, 0)">
      <a:srgbClr val="000000"/>
    </a:custClr>
    <a:custClr name="White RGB(255, 255, 255)">
      <a:srgbClr val="FFFFFF"/>
    </a:custClr>
    <a:custClr name="Ricardo Red RGB(220, 36, 31)">
      <a:srgbClr val="DC241F"/>
    </a:custClr>
    <a:custClr name="Ricardo Orange RGB(228, 126, 0)">
      <a:srgbClr val="E47E00"/>
    </a:custClr>
    <a:custClr name="Ricardo Yellow RGB(250, 230, 0)">
      <a:srgbClr val="FAE600"/>
    </a:custClr>
    <a:custClr name="Ricardo Green RGB(153, 202, 60)">
      <a:srgbClr val="99CA3C"/>
    </a:custClr>
    <a:custClr name="Ricardo-AEA Green RGB(70, 156, 35)">
      <a:srgbClr val="469C23"/>
    </a:custClr>
    <a:custClr name="Ricardo Purple RGB(146, 73, 158)">
      <a:srgbClr val="92499E"/>
    </a:custClr>
    <a:custClr name="Ricardo Background Very Dark Grey RGB(77, 77, 79)">
      <a:srgbClr val="4D4D4F"/>
    </a:custClr>
  </a:custClrLst>
  <a:extLst>
    <a:ext uri="{05A4C25C-085E-4340-85A3-A5531E510DB2}">
      <thm15:themeFamily xmlns:thm15="http://schemas.microsoft.com/office/thememl/2012/main" name="Ricardo Template UK-A4.potx" id="{CEB1FE5D-29AC-42F3-933B-0C7D68DD0AB2}" vid="{E898ED1C-DFD6-4FF4-9F25-4B67F82B58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1877</TotalTime>
  <Words>882</Words>
  <Application>Microsoft Office PowerPoint</Application>
  <PresentationFormat>A4 Paper (210x297 mm)</PresentationFormat>
  <Paragraphs>85</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Courier New</vt:lpstr>
      <vt:lpstr>Narkisim</vt:lpstr>
      <vt:lpstr>Wingdings</vt:lpstr>
      <vt:lpstr>Ricardo Template UK-A4</vt:lpstr>
      <vt:lpstr>Guidance note: Agriculture chapter </vt:lpstr>
      <vt:lpstr>Guidance note: Agriculture chapter </vt:lpstr>
      <vt:lpstr>Guidance note: Agriculture chapter </vt:lpstr>
      <vt:lpstr>Guidance note: Agriculture chapter </vt:lpstr>
      <vt:lpstr>Guidance note: Agriculture chapter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Misra, Anne</dc:creator>
  <cp:lastModifiedBy>Manjola Banja</cp:lastModifiedBy>
  <cp:revision>80</cp:revision>
  <dcterms:created xsi:type="dcterms:W3CDTF">2020-11-17T14:38:27Z</dcterms:created>
  <dcterms:modified xsi:type="dcterms:W3CDTF">2021-09-03T08:58:50Z</dcterms:modified>
</cp:coreProperties>
</file>