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88" r:id="rId2"/>
  </p:sldMasterIdLst>
  <p:notesMasterIdLst>
    <p:notesMasterId r:id="rId4"/>
  </p:notesMasterIdLst>
  <p:handoutMasterIdLst>
    <p:handoutMasterId r:id="rId5"/>
  </p:handoutMasterIdLst>
  <p:sldIdLst>
    <p:sldId id="41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U Passata" panose="020B05030305020308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24" autoAdjust="0"/>
    <p:restoredTop sz="93443" autoAdjust="0"/>
  </p:normalViewPr>
  <p:slideViewPr>
    <p:cSldViewPr>
      <p:cViewPr varScale="1">
        <p:scale>
          <a:sx n="149" d="100"/>
          <a:sy n="149" d="100"/>
        </p:scale>
        <p:origin x="201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8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CC59857-724C-4101-B052-0804CC1EA3DC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4248882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C663707-646D-4061-B216-6C380B340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022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3"/>
          <p:cNvGrpSpPr>
            <a:grpSpLocks noChangeAspect="1"/>
          </p:cNvGrpSpPr>
          <p:nvPr/>
        </p:nvGrpSpPr>
        <p:grpSpPr bwMode="auto">
          <a:xfrm>
            <a:off x="358775" y="358775"/>
            <a:ext cx="590550" cy="295275"/>
            <a:chOff x="454" y="227"/>
            <a:chExt cx="384" cy="192"/>
          </a:xfrm>
        </p:grpSpPr>
        <p:sp>
          <p:nvSpPr>
            <p:cNvPr id="6" name="Freeform 24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  <p:sp>
          <p:nvSpPr>
            <p:cNvPr id="7" name="Freeform 25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</p:grpSp>
      <p:sp>
        <p:nvSpPr>
          <p:cNvPr id="8" name="bmkFld2MainEntity"/>
          <p:cNvSpPr txBox="1">
            <a:spLocks noChangeArrowheads="1"/>
          </p:cNvSpPr>
          <p:nvPr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smtClean="0">
                <a:solidFill>
                  <a:schemeClr val="bg1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err="1" smtClean="0">
                <a:solidFill>
                  <a:schemeClr val="bg1"/>
                </a:solidFill>
              </a:rPr>
              <a:t>universitY</a:t>
            </a:r>
            <a:endParaRPr lang="en-US" sz="1100" cap="all" dirty="0">
              <a:solidFill>
                <a:schemeClr val="bg1"/>
              </a:solidFill>
            </a:endParaRPr>
          </a:p>
        </p:txBody>
      </p:sp>
      <p:pic>
        <p:nvPicPr>
          <p:cNvPr id="9" name="Picture 13" descr="IMK_IF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994" y="241094"/>
            <a:ext cx="130016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Home\Projects\TFEIP\ATB 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241300"/>
            <a:ext cx="21431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428736"/>
            <a:ext cx="8421688" cy="949325"/>
          </a:xfrm>
        </p:spPr>
        <p:txBody>
          <a:bodyPr/>
          <a:lstStyle>
            <a:lvl1pPr>
              <a:lnSpc>
                <a:spcPts val="3600"/>
              </a:lnSpc>
              <a:defRPr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2937600"/>
            <a:ext cx="8421688" cy="334963"/>
          </a:xfrm>
        </p:spPr>
        <p:txBody>
          <a:bodyPr/>
          <a:lstStyle>
            <a:lvl1pPr marL="0" indent="0">
              <a:lnSpc>
                <a:spcPct val="97000"/>
              </a:lnSpc>
              <a:buFont typeface="AU Passata" pitchFamily="34" charset="0"/>
              <a:buNone/>
              <a:defRPr sz="12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da-DK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976" y="206397"/>
            <a:ext cx="950019" cy="73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528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mkFld2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5" name="bmkFld2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7" name="bmkFld3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pic>
        <p:nvPicPr>
          <p:cNvPr id="9" name="Picture 2" descr="C:\Home\Projects\TFEIP\ATB 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525" y="217488"/>
            <a:ext cx="1522413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B629C-EB9C-43AD-8924-0F55420D7998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615" y="65903"/>
            <a:ext cx="950019" cy="73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51520" y="1057235"/>
            <a:ext cx="8421687" cy="949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4840634" y="217488"/>
            <a:ext cx="4123854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  <p:pic>
        <p:nvPicPr>
          <p:cNvPr id="8" name="Picture 13" descr="IMK_IFU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455" y="269103"/>
            <a:ext cx="7000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630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mkFld3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6" name="bmkFld3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7" name="bmkFld3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8" name="bmkFld4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9" name="bmkFld4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21688" cy="94932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2937600"/>
            <a:ext cx="4133850" cy="32400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937600"/>
            <a:ext cx="4135438" cy="32400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AB99-4A72-4BA1-862F-7BD70FE8C363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4624228" y="253010"/>
            <a:ext cx="4268251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81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mkFld4PresentationTitle"/>
          <p:cNvSpPr txBox="1">
            <a:spLocks noChangeArrowheads="1"/>
          </p:cNvSpPr>
          <p:nvPr userDrawn="1"/>
        </p:nvSpPr>
        <p:spPr bwMode="auto">
          <a:xfrm>
            <a:off x="4767263" y="554038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4" name="bmkFld4AuthorName"/>
          <p:cNvSpPr txBox="1">
            <a:spLocks noChangeArrowheads="1"/>
          </p:cNvSpPr>
          <p:nvPr userDrawn="1"/>
        </p:nvSpPr>
        <p:spPr bwMode="auto">
          <a:xfrm>
            <a:off x="4767263" y="682625"/>
            <a:ext cx="2609850" cy="14446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5" name="bmkFld4AuthorTitle"/>
          <p:cNvSpPr txBox="1">
            <a:spLocks noChangeArrowheads="1"/>
          </p:cNvSpPr>
          <p:nvPr userDrawn="1"/>
        </p:nvSpPr>
        <p:spPr bwMode="auto">
          <a:xfrm>
            <a:off x="4767263" y="811213"/>
            <a:ext cx="2609850" cy="14446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algn="r" eaLnBrk="1" hangingPunct="1">
              <a:lnSpc>
                <a:spcPct val="102000"/>
              </a:lnSpc>
              <a:buFont typeface="AU Passata" pitchFamily="34" charset="0"/>
              <a:buNone/>
              <a:defRPr/>
            </a:pPr>
            <a:endParaRPr lang="en-US" sz="900" smtClean="0">
              <a:solidFill>
                <a:schemeClr val="bg2"/>
              </a:solidFill>
            </a:endParaRPr>
          </a:p>
        </p:txBody>
      </p:sp>
      <p:sp>
        <p:nvSpPr>
          <p:cNvPr id="6" name="bmkFld5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7" name="bmkFld5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6269"/>
            <a:ext cx="8421687" cy="949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2C17-E96A-4658-BADF-74DA15CEBD81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716016" y="217488"/>
            <a:ext cx="4248472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97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mkFld5SubEntity"/>
          <p:cNvSpPr txBox="1">
            <a:spLocks noChangeArrowheads="1"/>
          </p:cNvSpPr>
          <p:nvPr userDrawn="1"/>
        </p:nvSpPr>
        <p:spPr bwMode="auto">
          <a:xfrm>
            <a:off x="1120775" y="723900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endParaRPr lang="en-US" sz="800" smtClean="0">
              <a:solidFill>
                <a:schemeClr val="bg2"/>
              </a:solidFill>
            </a:endParaRPr>
          </a:p>
        </p:txBody>
      </p:sp>
      <p:sp>
        <p:nvSpPr>
          <p:cNvPr id="3" name="bmkFld6MainEntity"/>
          <p:cNvSpPr txBox="1">
            <a:spLocks noChangeArrowheads="1"/>
          </p:cNvSpPr>
          <p:nvPr userDrawn="1"/>
        </p:nvSpPr>
        <p:spPr bwMode="auto">
          <a:xfrm>
            <a:off x="1120775" y="187325"/>
            <a:ext cx="2041525" cy="4953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>
                <a:solidFill>
                  <a:schemeClr val="bg2"/>
                </a:solidFill>
              </a:rPr>
              <a:t>Aarhus</a:t>
            </a:r>
          </a:p>
          <a:p>
            <a:pPr eaLnBrk="1" hangingPunct="1">
              <a:lnSpc>
                <a:spcPct val="95000"/>
              </a:lnSpc>
              <a:buFont typeface="AU Passata" pitchFamily="34" charset="0"/>
              <a:buNone/>
              <a:defRPr/>
            </a:pPr>
            <a:r>
              <a:rPr lang="en-US" sz="1100" cap="all" dirty="0" err="1">
                <a:solidFill>
                  <a:schemeClr val="bg2"/>
                </a:solidFill>
              </a:rPr>
              <a:t>universitY</a:t>
            </a:r>
            <a:endParaRPr lang="en-US" sz="1100" cap="all" dirty="0">
              <a:solidFill>
                <a:schemeClr val="bg2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926EE-FC4B-4F47-A813-F7653ABE6557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4716016" y="217488"/>
            <a:ext cx="4248472" cy="3349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5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1" y="1412875"/>
            <a:ext cx="4105275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81525" y="1412875"/>
            <a:ext cx="4105275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15.01.2013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ERA Net Volcani Center - ATB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8824F-1ADE-40BC-8307-9278A14DAB7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82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15.01.2013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ERA Net Volcani Center - ATB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0774-8A6D-45AF-BE9F-DD9DF11F1A7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80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atb_segment_re Kopi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4BB97-0F73-49F6-97AA-2C6EB08E2AFE}" type="datetime1">
              <a:rPr lang="de-DE"/>
              <a:pPr>
                <a:defRPr/>
              </a:pPr>
              <a:t>04.05.2021</a:t>
            </a:fld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58621-2A4D-4E2C-A980-38DBB5A141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36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tb_segment_re Kopie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23850" y="6453188"/>
            <a:ext cx="935781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de-DE" smtClean="0"/>
              <a:t>Nov 12, 2020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640" y="6453188"/>
            <a:ext cx="5904656" cy="28818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GB" smtClean="0"/>
              <a:t>|   Nature Café on Environmental Stress and Food Crisis   |   Barbara Amon, Prof. UZ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FA44304-9A25-4C1D-8041-4E355E0D7F5A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538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57188"/>
            <a:ext cx="8421687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a-DK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936875"/>
            <a:ext cx="8421688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da-DK" alt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6863" y="6245225"/>
            <a:ext cx="21336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2000"/>
              </a:lnSpc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9B325CB-A838-4A0A-9550-2F57AA5C7626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7556500" y="358775"/>
            <a:ext cx="1223963" cy="714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ts val="3600"/>
              </a:lnSpc>
              <a:buFont typeface="AU Passata" pitchFamily="34" charset="0"/>
              <a:buNone/>
              <a:defRPr/>
            </a:pPr>
            <a:endParaRPr lang="da-DK" altLang="en-US" smtClean="0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4749800" y="358775"/>
            <a:ext cx="2627313" cy="7143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U Passat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U Passata" pitchFamily="34" charset="0"/>
              </a:defRPr>
            </a:lvl9pPr>
          </a:lstStyle>
          <a:p>
            <a:pPr eaLnBrk="1" hangingPunct="1">
              <a:lnSpc>
                <a:spcPts val="3600"/>
              </a:lnSpc>
              <a:buFont typeface="AU Passata" pitchFamily="34" charset="0"/>
              <a:buNone/>
              <a:defRPr/>
            </a:pPr>
            <a:endParaRPr lang="da-DK" altLang="en-US" smtClean="0"/>
          </a:p>
        </p:txBody>
      </p:sp>
      <p:grpSp>
        <p:nvGrpSpPr>
          <p:cNvPr id="1031" name="Group 21"/>
          <p:cNvGrpSpPr>
            <a:grpSpLocks noChangeAspect="1"/>
          </p:cNvGrpSpPr>
          <p:nvPr/>
        </p:nvGrpSpPr>
        <p:grpSpPr bwMode="auto">
          <a:xfrm>
            <a:off x="358775" y="358775"/>
            <a:ext cx="590550" cy="295275"/>
            <a:chOff x="454" y="227"/>
            <a:chExt cx="384" cy="192"/>
          </a:xfrm>
        </p:grpSpPr>
        <p:sp>
          <p:nvSpPr>
            <p:cNvPr id="1046" name="Freeform 22"/>
            <p:cNvSpPr>
              <a:spLocks noChangeAspect="1"/>
            </p:cNvSpPr>
            <p:nvPr/>
          </p:nvSpPr>
          <p:spPr bwMode="auto">
            <a:xfrm>
              <a:off x="646" y="323"/>
              <a:ext cx="192" cy="96"/>
            </a:xfrm>
            <a:custGeom>
              <a:avLst/>
              <a:gdLst/>
              <a:ahLst/>
              <a:cxnLst>
                <a:cxn ang="0">
                  <a:pos x="8139" y="416"/>
                </a:cxn>
                <a:cxn ang="0">
                  <a:pos x="8033" y="1019"/>
                </a:cxn>
                <a:cxn ang="0">
                  <a:pos x="7841" y="1587"/>
                </a:cxn>
                <a:cxn ang="0">
                  <a:pos x="7571" y="2114"/>
                </a:cxn>
                <a:cxn ang="0">
                  <a:pos x="7231" y="2594"/>
                </a:cxn>
                <a:cxn ang="0">
                  <a:pos x="6827" y="3019"/>
                </a:cxn>
                <a:cxn ang="0">
                  <a:pos x="6365" y="3382"/>
                </a:cxn>
                <a:cxn ang="0">
                  <a:pos x="5853" y="3677"/>
                </a:cxn>
                <a:cxn ang="0">
                  <a:pos x="5297" y="3896"/>
                </a:cxn>
                <a:cxn ang="0">
                  <a:pos x="4703" y="4033"/>
                </a:cxn>
                <a:cxn ang="0">
                  <a:pos x="4080" y="4080"/>
                </a:cxn>
                <a:cxn ang="0">
                  <a:pos x="3460" y="4033"/>
                </a:cxn>
                <a:cxn ang="0">
                  <a:pos x="2868" y="3896"/>
                </a:cxn>
                <a:cxn ang="0">
                  <a:pos x="2313" y="3677"/>
                </a:cxn>
                <a:cxn ang="0">
                  <a:pos x="1800" y="3382"/>
                </a:cxn>
                <a:cxn ang="0">
                  <a:pos x="1338" y="3019"/>
                </a:cxn>
                <a:cxn ang="0">
                  <a:pos x="933" y="2594"/>
                </a:cxn>
                <a:cxn ang="0">
                  <a:pos x="592" y="2114"/>
                </a:cxn>
                <a:cxn ang="0">
                  <a:pos x="321" y="1587"/>
                </a:cxn>
                <a:cxn ang="0">
                  <a:pos x="129" y="1019"/>
                </a:cxn>
                <a:cxn ang="0">
                  <a:pos x="21" y="416"/>
                </a:cxn>
                <a:cxn ang="0">
                  <a:pos x="2040" y="0"/>
                </a:cxn>
                <a:cxn ang="0">
                  <a:pos x="2064" y="309"/>
                </a:cxn>
                <a:cxn ang="0">
                  <a:pos x="2133" y="604"/>
                </a:cxn>
                <a:cxn ang="0">
                  <a:pos x="2243" y="881"/>
                </a:cxn>
                <a:cxn ang="0">
                  <a:pos x="2391" y="1137"/>
                </a:cxn>
                <a:cxn ang="0">
                  <a:pos x="2572" y="1369"/>
                </a:cxn>
                <a:cxn ang="0">
                  <a:pos x="2786" y="1572"/>
                </a:cxn>
                <a:cxn ang="0">
                  <a:pos x="3025" y="1743"/>
                </a:cxn>
                <a:cxn ang="0">
                  <a:pos x="3290" y="1879"/>
                </a:cxn>
                <a:cxn ang="0">
                  <a:pos x="3573" y="1976"/>
                </a:cxn>
                <a:cxn ang="0">
                  <a:pos x="3873" y="2030"/>
                </a:cxn>
                <a:cxn ang="0">
                  <a:pos x="4186" y="2037"/>
                </a:cxn>
                <a:cxn ang="0">
                  <a:pos x="4492" y="1998"/>
                </a:cxn>
                <a:cxn ang="0">
                  <a:pos x="4784" y="1916"/>
                </a:cxn>
                <a:cxn ang="0">
                  <a:pos x="5054" y="1792"/>
                </a:cxn>
                <a:cxn ang="0">
                  <a:pos x="5303" y="1632"/>
                </a:cxn>
                <a:cxn ang="0">
                  <a:pos x="5524" y="1439"/>
                </a:cxn>
                <a:cxn ang="0">
                  <a:pos x="5716" y="1217"/>
                </a:cxn>
                <a:cxn ang="0">
                  <a:pos x="5875" y="969"/>
                </a:cxn>
                <a:cxn ang="0">
                  <a:pos x="5997" y="699"/>
                </a:cxn>
                <a:cxn ang="0">
                  <a:pos x="6079" y="409"/>
                </a:cxn>
                <a:cxn ang="0">
                  <a:pos x="6118" y="104"/>
                </a:cxn>
              </a:cxnLst>
              <a:rect l="0" t="0" r="r" b="b"/>
              <a:pathLst>
                <a:path w="8160" h="4080">
                  <a:moveTo>
                    <a:pt x="8160" y="0"/>
                  </a:moveTo>
                  <a:lnTo>
                    <a:pt x="8155" y="209"/>
                  </a:lnTo>
                  <a:lnTo>
                    <a:pt x="8139" y="416"/>
                  </a:lnTo>
                  <a:lnTo>
                    <a:pt x="8113" y="620"/>
                  </a:lnTo>
                  <a:lnTo>
                    <a:pt x="8077" y="821"/>
                  </a:lnTo>
                  <a:lnTo>
                    <a:pt x="8033" y="1019"/>
                  </a:lnTo>
                  <a:lnTo>
                    <a:pt x="7977" y="1212"/>
                  </a:lnTo>
                  <a:lnTo>
                    <a:pt x="7913" y="1401"/>
                  </a:lnTo>
                  <a:lnTo>
                    <a:pt x="7841" y="1587"/>
                  </a:lnTo>
                  <a:lnTo>
                    <a:pt x="7759" y="1768"/>
                  </a:lnTo>
                  <a:lnTo>
                    <a:pt x="7669" y="1943"/>
                  </a:lnTo>
                  <a:lnTo>
                    <a:pt x="7571" y="2114"/>
                  </a:lnTo>
                  <a:lnTo>
                    <a:pt x="7465" y="2280"/>
                  </a:lnTo>
                  <a:lnTo>
                    <a:pt x="7352" y="2440"/>
                  </a:lnTo>
                  <a:lnTo>
                    <a:pt x="7231" y="2594"/>
                  </a:lnTo>
                  <a:lnTo>
                    <a:pt x="7103" y="2742"/>
                  </a:lnTo>
                  <a:lnTo>
                    <a:pt x="6968" y="2884"/>
                  </a:lnTo>
                  <a:lnTo>
                    <a:pt x="6827" y="3019"/>
                  </a:lnTo>
                  <a:lnTo>
                    <a:pt x="6679" y="3148"/>
                  </a:lnTo>
                  <a:lnTo>
                    <a:pt x="6525" y="3268"/>
                  </a:lnTo>
                  <a:lnTo>
                    <a:pt x="6365" y="3382"/>
                  </a:lnTo>
                  <a:lnTo>
                    <a:pt x="6200" y="3488"/>
                  </a:lnTo>
                  <a:lnTo>
                    <a:pt x="6028" y="3586"/>
                  </a:lnTo>
                  <a:lnTo>
                    <a:pt x="5853" y="3677"/>
                  </a:lnTo>
                  <a:lnTo>
                    <a:pt x="5671" y="3759"/>
                  </a:lnTo>
                  <a:lnTo>
                    <a:pt x="5487" y="3832"/>
                  </a:lnTo>
                  <a:lnTo>
                    <a:pt x="5297" y="3896"/>
                  </a:lnTo>
                  <a:lnTo>
                    <a:pt x="5103" y="3951"/>
                  </a:lnTo>
                  <a:lnTo>
                    <a:pt x="4905" y="3997"/>
                  </a:lnTo>
                  <a:lnTo>
                    <a:pt x="4703" y="4033"/>
                  </a:lnTo>
                  <a:lnTo>
                    <a:pt x="4499" y="4059"/>
                  </a:lnTo>
                  <a:lnTo>
                    <a:pt x="4291" y="4075"/>
                  </a:lnTo>
                  <a:lnTo>
                    <a:pt x="4080" y="4080"/>
                  </a:lnTo>
                  <a:lnTo>
                    <a:pt x="3871" y="4075"/>
                  </a:lnTo>
                  <a:lnTo>
                    <a:pt x="3664" y="4059"/>
                  </a:lnTo>
                  <a:lnTo>
                    <a:pt x="3460" y="4033"/>
                  </a:lnTo>
                  <a:lnTo>
                    <a:pt x="3259" y="3997"/>
                  </a:lnTo>
                  <a:lnTo>
                    <a:pt x="3062" y="3951"/>
                  </a:lnTo>
                  <a:lnTo>
                    <a:pt x="2868" y="3896"/>
                  </a:lnTo>
                  <a:lnTo>
                    <a:pt x="2679" y="3832"/>
                  </a:lnTo>
                  <a:lnTo>
                    <a:pt x="2494" y="3759"/>
                  </a:lnTo>
                  <a:lnTo>
                    <a:pt x="2313" y="3677"/>
                  </a:lnTo>
                  <a:lnTo>
                    <a:pt x="2137" y="3586"/>
                  </a:lnTo>
                  <a:lnTo>
                    <a:pt x="1967" y="3488"/>
                  </a:lnTo>
                  <a:lnTo>
                    <a:pt x="1800" y="3382"/>
                  </a:lnTo>
                  <a:lnTo>
                    <a:pt x="1640" y="3268"/>
                  </a:lnTo>
                  <a:lnTo>
                    <a:pt x="1486" y="3148"/>
                  </a:lnTo>
                  <a:lnTo>
                    <a:pt x="1338" y="3019"/>
                  </a:lnTo>
                  <a:lnTo>
                    <a:pt x="1196" y="2884"/>
                  </a:lnTo>
                  <a:lnTo>
                    <a:pt x="1061" y="2742"/>
                  </a:lnTo>
                  <a:lnTo>
                    <a:pt x="933" y="2594"/>
                  </a:lnTo>
                  <a:lnTo>
                    <a:pt x="812" y="2440"/>
                  </a:lnTo>
                  <a:lnTo>
                    <a:pt x="698" y="2280"/>
                  </a:lnTo>
                  <a:lnTo>
                    <a:pt x="592" y="2114"/>
                  </a:lnTo>
                  <a:lnTo>
                    <a:pt x="493" y="1943"/>
                  </a:lnTo>
                  <a:lnTo>
                    <a:pt x="403" y="1768"/>
                  </a:lnTo>
                  <a:lnTo>
                    <a:pt x="321" y="1587"/>
                  </a:lnTo>
                  <a:lnTo>
                    <a:pt x="248" y="1401"/>
                  </a:lnTo>
                  <a:lnTo>
                    <a:pt x="184" y="1212"/>
                  </a:lnTo>
                  <a:lnTo>
                    <a:pt x="129" y="1019"/>
                  </a:lnTo>
                  <a:lnTo>
                    <a:pt x="83" y="821"/>
                  </a:lnTo>
                  <a:lnTo>
                    <a:pt x="47" y="620"/>
                  </a:lnTo>
                  <a:lnTo>
                    <a:pt x="21" y="416"/>
                  </a:lnTo>
                  <a:lnTo>
                    <a:pt x="5" y="209"/>
                  </a:lnTo>
                  <a:lnTo>
                    <a:pt x="0" y="0"/>
                  </a:lnTo>
                  <a:lnTo>
                    <a:pt x="2040" y="0"/>
                  </a:lnTo>
                  <a:lnTo>
                    <a:pt x="2043" y="104"/>
                  </a:lnTo>
                  <a:lnTo>
                    <a:pt x="2051" y="207"/>
                  </a:lnTo>
                  <a:lnTo>
                    <a:pt x="2064" y="309"/>
                  </a:lnTo>
                  <a:lnTo>
                    <a:pt x="2082" y="409"/>
                  </a:lnTo>
                  <a:lnTo>
                    <a:pt x="2105" y="507"/>
                  </a:lnTo>
                  <a:lnTo>
                    <a:pt x="2133" y="604"/>
                  </a:lnTo>
                  <a:lnTo>
                    <a:pt x="2164" y="699"/>
                  </a:lnTo>
                  <a:lnTo>
                    <a:pt x="2201" y="791"/>
                  </a:lnTo>
                  <a:lnTo>
                    <a:pt x="2243" y="881"/>
                  </a:lnTo>
                  <a:lnTo>
                    <a:pt x="2288" y="969"/>
                  </a:lnTo>
                  <a:lnTo>
                    <a:pt x="2337" y="1055"/>
                  </a:lnTo>
                  <a:lnTo>
                    <a:pt x="2391" y="1137"/>
                  </a:lnTo>
                  <a:lnTo>
                    <a:pt x="2448" y="1217"/>
                  </a:lnTo>
                  <a:lnTo>
                    <a:pt x="2508" y="1294"/>
                  </a:lnTo>
                  <a:lnTo>
                    <a:pt x="2572" y="1369"/>
                  </a:lnTo>
                  <a:lnTo>
                    <a:pt x="2641" y="1439"/>
                  </a:lnTo>
                  <a:lnTo>
                    <a:pt x="2711" y="1508"/>
                  </a:lnTo>
                  <a:lnTo>
                    <a:pt x="2786" y="1572"/>
                  </a:lnTo>
                  <a:lnTo>
                    <a:pt x="2863" y="1632"/>
                  </a:lnTo>
                  <a:lnTo>
                    <a:pt x="2943" y="1689"/>
                  </a:lnTo>
                  <a:lnTo>
                    <a:pt x="3025" y="1743"/>
                  </a:lnTo>
                  <a:lnTo>
                    <a:pt x="3111" y="1792"/>
                  </a:lnTo>
                  <a:lnTo>
                    <a:pt x="3199" y="1838"/>
                  </a:lnTo>
                  <a:lnTo>
                    <a:pt x="3290" y="1879"/>
                  </a:lnTo>
                  <a:lnTo>
                    <a:pt x="3381" y="1916"/>
                  </a:lnTo>
                  <a:lnTo>
                    <a:pt x="3476" y="1948"/>
                  </a:lnTo>
                  <a:lnTo>
                    <a:pt x="3573" y="1976"/>
                  </a:lnTo>
                  <a:lnTo>
                    <a:pt x="3671" y="1998"/>
                  </a:lnTo>
                  <a:lnTo>
                    <a:pt x="3771" y="2017"/>
                  </a:lnTo>
                  <a:lnTo>
                    <a:pt x="3873" y="2030"/>
                  </a:lnTo>
                  <a:lnTo>
                    <a:pt x="3976" y="2037"/>
                  </a:lnTo>
                  <a:lnTo>
                    <a:pt x="4080" y="2040"/>
                  </a:lnTo>
                  <a:lnTo>
                    <a:pt x="4186" y="2037"/>
                  </a:lnTo>
                  <a:lnTo>
                    <a:pt x="4289" y="2030"/>
                  </a:lnTo>
                  <a:lnTo>
                    <a:pt x="4392" y="2017"/>
                  </a:lnTo>
                  <a:lnTo>
                    <a:pt x="4492" y="1998"/>
                  </a:lnTo>
                  <a:lnTo>
                    <a:pt x="4591" y="1976"/>
                  </a:lnTo>
                  <a:lnTo>
                    <a:pt x="4688" y="1948"/>
                  </a:lnTo>
                  <a:lnTo>
                    <a:pt x="4784" y="1916"/>
                  </a:lnTo>
                  <a:lnTo>
                    <a:pt x="4876" y="1879"/>
                  </a:lnTo>
                  <a:lnTo>
                    <a:pt x="4966" y="1838"/>
                  </a:lnTo>
                  <a:lnTo>
                    <a:pt x="5054" y="1792"/>
                  </a:lnTo>
                  <a:lnTo>
                    <a:pt x="5140" y="1743"/>
                  </a:lnTo>
                  <a:lnTo>
                    <a:pt x="5222" y="1689"/>
                  </a:lnTo>
                  <a:lnTo>
                    <a:pt x="5303" y="1632"/>
                  </a:lnTo>
                  <a:lnTo>
                    <a:pt x="5379" y="1572"/>
                  </a:lnTo>
                  <a:lnTo>
                    <a:pt x="5454" y="1508"/>
                  </a:lnTo>
                  <a:lnTo>
                    <a:pt x="5524" y="1439"/>
                  </a:lnTo>
                  <a:lnTo>
                    <a:pt x="5592" y="1369"/>
                  </a:lnTo>
                  <a:lnTo>
                    <a:pt x="5656" y="1294"/>
                  </a:lnTo>
                  <a:lnTo>
                    <a:pt x="5716" y="1217"/>
                  </a:lnTo>
                  <a:lnTo>
                    <a:pt x="5773" y="1137"/>
                  </a:lnTo>
                  <a:lnTo>
                    <a:pt x="5826" y="1055"/>
                  </a:lnTo>
                  <a:lnTo>
                    <a:pt x="5875" y="969"/>
                  </a:lnTo>
                  <a:lnTo>
                    <a:pt x="5920" y="881"/>
                  </a:lnTo>
                  <a:lnTo>
                    <a:pt x="5961" y="791"/>
                  </a:lnTo>
                  <a:lnTo>
                    <a:pt x="5997" y="699"/>
                  </a:lnTo>
                  <a:lnTo>
                    <a:pt x="6029" y="604"/>
                  </a:lnTo>
                  <a:lnTo>
                    <a:pt x="6057" y="507"/>
                  </a:lnTo>
                  <a:lnTo>
                    <a:pt x="6079" y="409"/>
                  </a:lnTo>
                  <a:lnTo>
                    <a:pt x="6097" y="309"/>
                  </a:lnTo>
                  <a:lnTo>
                    <a:pt x="6110" y="207"/>
                  </a:lnTo>
                  <a:lnTo>
                    <a:pt x="6118" y="104"/>
                  </a:lnTo>
                  <a:lnTo>
                    <a:pt x="6120" y="0"/>
                  </a:lnTo>
                  <a:lnTo>
                    <a:pt x="816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  <p:sp>
          <p:nvSpPr>
            <p:cNvPr id="1047" name="Freeform 23"/>
            <p:cNvSpPr>
              <a:spLocks noChangeAspect="1"/>
            </p:cNvSpPr>
            <p:nvPr/>
          </p:nvSpPr>
          <p:spPr bwMode="auto">
            <a:xfrm>
              <a:off x="454" y="227"/>
              <a:ext cx="192" cy="192"/>
            </a:xfrm>
            <a:custGeom>
              <a:avLst/>
              <a:gdLst/>
              <a:ahLst/>
              <a:cxnLst>
                <a:cxn ang="0">
                  <a:pos x="2878" y="8160"/>
                </a:cxn>
                <a:cxn ang="0">
                  <a:pos x="0" y="8160"/>
                </a:cxn>
                <a:cxn ang="0">
                  <a:pos x="8160" y="0"/>
                </a:cxn>
                <a:cxn ang="0">
                  <a:pos x="8160" y="2892"/>
                </a:cxn>
                <a:cxn ang="0">
                  <a:pos x="2878" y="8160"/>
                </a:cxn>
              </a:cxnLst>
              <a:rect l="0" t="0" r="r" b="b"/>
              <a:pathLst>
                <a:path w="8160" h="8160">
                  <a:moveTo>
                    <a:pt x="2878" y="8160"/>
                  </a:moveTo>
                  <a:lnTo>
                    <a:pt x="0" y="8160"/>
                  </a:lnTo>
                  <a:lnTo>
                    <a:pt x="8160" y="0"/>
                  </a:lnTo>
                  <a:lnTo>
                    <a:pt x="8160" y="2892"/>
                  </a:lnTo>
                  <a:lnTo>
                    <a:pt x="2878" y="816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ts val="3600"/>
                </a:lnSpc>
                <a:buFont typeface="AU Passata" pitchFamily="34" charset="0"/>
                <a:buNone/>
                <a:defRPr/>
              </a:pPr>
              <a:endParaRPr lang="da-DK" cap="al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</p:sldLayoutIdLst>
  <p:hf hdr="0" ftr="0" dt="0"/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U Passata" pitchFamily="34" charset="0"/>
        </a:defRPr>
      </a:lvl9pPr>
    </p:titleStyle>
    <p:bodyStyle>
      <a:lvl1pPr marL="174625" indent="-174625" algn="l" rtl="0" eaLnBrk="0" fontAlgn="base" hangingPunct="0">
        <a:lnSpc>
          <a:spcPts val="2100"/>
        </a:lnSpc>
        <a:spcBef>
          <a:spcPct val="0"/>
        </a:spcBef>
        <a:spcAft>
          <a:spcPct val="0"/>
        </a:spcAft>
        <a:buFont typeface="AU Passata" panose="020B0503030502030804" pitchFamily="34" charset="0"/>
        <a:buChar char="›"/>
        <a:defRPr>
          <a:solidFill>
            <a:schemeClr val="bg2"/>
          </a:solidFill>
          <a:latin typeface="+mn-lt"/>
          <a:ea typeface="+mn-ea"/>
          <a:cs typeface="+mn-cs"/>
        </a:defRPr>
      </a:lvl1pPr>
      <a:lvl2pPr marL="360363" indent="-184150" algn="l" rtl="0" eaLnBrk="0" fontAlgn="base" hangingPunct="0">
        <a:lnSpc>
          <a:spcPct val="101000"/>
        </a:lnSpc>
        <a:spcBef>
          <a:spcPct val="0"/>
        </a:spcBef>
        <a:spcAft>
          <a:spcPct val="0"/>
        </a:spcAft>
        <a:buFont typeface="AU Passata" panose="020B0503030502030804" pitchFamily="34" charset="0"/>
        <a:buChar char="›"/>
        <a:defRPr sz="1400">
          <a:solidFill>
            <a:schemeClr val="bg2"/>
          </a:solidFill>
          <a:latin typeface="+mn-lt"/>
        </a:defRPr>
      </a:lvl2pPr>
      <a:lvl3pPr marL="544513" indent="-182563" algn="l" rtl="0" eaLnBrk="0" fontAlgn="base" hangingPunct="0">
        <a:lnSpc>
          <a:spcPct val="97000"/>
        </a:lnSpc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3pPr>
      <a:lvl4pPr marL="711200" indent="-165100" algn="l" rtl="0" eaLnBrk="0" fontAlgn="base" hangingPunct="0"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4pPr>
      <a:lvl5pPr marL="895350" indent="-176213" algn="l" rtl="0" eaLnBrk="0" fontAlgn="base" hangingPunct="0">
        <a:spcBef>
          <a:spcPct val="20000"/>
        </a:spcBef>
        <a:spcAft>
          <a:spcPct val="0"/>
        </a:spcAft>
        <a:buFont typeface="AU Passata" panose="020B0503030502030804" pitchFamily="34" charset="0"/>
        <a:buChar char="›"/>
        <a:defRPr sz="1200">
          <a:solidFill>
            <a:schemeClr val="bg2"/>
          </a:solidFill>
          <a:latin typeface="+mn-lt"/>
        </a:defRPr>
      </a:lvl5pPr>
      <a:lvl6pPr marL="13525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6pPr>
      <a:lvl7pPr marL="18097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7pPr>
      <a:lvl8pPr marL="22669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8pPr>
      <a:lvl9pPr marL="2724150" indent="-176213" algn="l" rtl="0" eaLnBrk="1" fontAlgn="base" hangingPunct="1">
        <a:spcBef>
          <a:spcPct val="20000"/>
        </a:spcBef>
        <a:spcAft>
          <a:spcPct val="0"/>
        </a:spcAft>
        <a:buFont typeface="AU Passata" pitchFamily="34" charset="0"/>
        <a:buChar char="›"/>
        <a:defRPr sz="1200">
          <a:solidFill>
            <a:schemeClr val="bg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atb_segment_re Kopi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2660"/>
            <a:ext cx="89646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640" y="274647"/>
            <a:ext cx="836295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362950" cy="471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5" y="6453198"/>
            <a:ext cx="11525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cs typeface="Arial" charset="0"/>
              </a:rPr>
              <a:t>15.01.2013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1121" y="6453198"/>
            <a:ext cx="2023299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cs typeface="Arial" charset="0"/>
              </a:rPr>
              <a:t>ERA Net Volcani Center - ATB</a:t>
            </a:r>
            <a:endParaRPr lang="de-DE"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5326" y="6453198"/>
            <a:ext cx="7207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rgbClr val="005CA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F8A624-9367-4401-882B-6BA892C8A51B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30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2" r:id="rId3"/>
    <p:sldLayoutId id="2147483994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5CA9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2000">
          <a:solidFill>
            <a:schemeClr val="tx1"/>
          </a:solidFill>
          <a:latin typeface="+mn-lt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>
          <a:solidFill>
            <a:schemeClr val="tx1"/>
          </a:solidFill>
          <a:latin typeface="+mn-lt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4B53D"/>
        </a:buClr>
        <a:buFont typeface="Verdana" pitchFamily="34" charset="0"/>
        <a:buBlip>
          <a:blip r:embed="rId7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908050"/>
            <a:ext cx="8421687" cy="720725"/>
          </a:xfrm>
        </p:spPr>
        <p:txBody>
          <a:bodyPr/>
          <a:lstStyle/>
          <a:p>
            <a:pPr algn="ctr"/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Export and import of manure</a:t>
            </a:r>
            <a:endParaRPr lang="en-GB" altLang="en-US" sz="3200" noProof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/>
          </p:cNvSpPr>
          <p:nvPr/>
        </p:nvSpPr>
        <p:spPr bwMode="auto">
          <a:xfrm>
            <a:off x="323850" y="2420938"/>
            <a:ext cx="84216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742950" indent="-28575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827584" y="1700808"/>
            <a:ext cx="8143875" cy="3600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ts val="2100"/>
              </a:lnSpc>
              <a:buFont typeface="AU Passata" panose="020B0503030502030804" pitchFamily="34" charset="0"/>
              <a:buChar char="›"/>
              <a:defRPr>
                <a:solidFill>
                  <a:schemeClr val="bg2"/>
                </a:solidFill>
                <a:latin typeface="AU Passata" panose="020B0503030502030804" pitchFamily="34" charset="0"/>
              </a:defRPr>
            </a:lvl1pPr>
            <a:lvl2pPr marL="800100" indent="-342900">
              <a:lnSpc>
                <a:spcPct val="101000"/>
              </a:lnSpc>
              <a:buFont typeface="AU Passata" panose="020B0503030502030804" pitchFamily="34" charset="0"/>
              <a:buChar char="›"/>
              <a:defRPr sz="1400">
                <a:solidFill>
                  <a:schemeClr val="bg2"/>
                </a:solidFill>
                <a:latin typeface="AU Passata" panose="020B0503030502030804" pitchFamily="34" charset="0"/>
              </a:defRPr>
            </a:lvl2pPr>
            <a:lvl3pPr marL="1143000" indent="-228600">
              <a:lnSpc>
                <a:spcPct val="97000"/>
              </a:lnSpc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3pPr>
            <a:lvl4pPr marL="16002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4pPr>
            <a:lvl5pPr marL="2057400" indent="-228600">
              <a:spcBef>
                <a:spcPct val="20000"/>
              </a:spcBef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U Passata" panose="020B0503030502030804" pitchFamily="34" charset="0"/>
              <a:buChar char="›"/>
              <a:defRPr sz="1200">
                <a:solidFill>
                  <a:schemeClr val="bg2"/>
                </a:solidFill>
                <a:latin typeface="AU Passata" panose="020B05030305020308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Some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Parties to the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Convention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export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significant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quantities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of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manure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to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other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Parties.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N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ot all the Parties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importing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manure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include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the emissions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that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occur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from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this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manure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during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any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storage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and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after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application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to the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soil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endParaRPr lang="en-GB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Good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inventory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practice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‘….transparent,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consistent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comparable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da-DK" altLang="en-US" sz="2400" u="sng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complete</a:t>
            </a:r>
            <a:r>
              <a:rPr lang="da-DK" altLang="en-US" sz="2400" u="sng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and </a:t>
            </a:r>
            <a:r>
              <a:rPr lang="da-DK" altLang="en-US" sz="2400" u="sng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accurate</a:t>
            </a:r>
            <a:r>
              <a:rPr lang="en-GB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…</a:t>
            </a:r>
            <a:endParaRPr lang="da-DK" altLang="en-US" sz="24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Revise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of information in the Guidebook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Suggestion for the </a:t>
            </a:r>
            <a:r>
              <a:rPr lang="da-DK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text</a:t>
            </a:r>
            <a:r>
              <a:rPr lang="da-DK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is on the Expert Panel webpage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Link to the </a:t>
            </a:r>
            <a:r>
              <a:rPr lang="da-DK" alt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document</a:t>
            </a:r>
            <a:r>
              <a:rPr lang="da-DK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is in the Chat</a:t>
            </a:r>
            <a:endParaRPr lang="da-DK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da-DK" altLang="en-US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3850" y="594928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>
                <a:solidFill>
                  <a:schemeClr val="bg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</a:t>
            </a:r>
            <a:endParaRPr lang="de-DE" sz="2400" dirty="0">
              <a:solidFill>
                <a:schemeClr val="bg2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EB629C-EB9C-43AD-8924-0F55420D7998}" type="slidenum">
              <a:rPr lang="da-DK" altLang="en-US" smtClean="0"/>
              <a:pPr>
                <a:defRPr/>
              </a:pPr>
              <a:t>1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83014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Custom 2">
      <a:dk1>
        <a:srgbClr val="000000"/>
      </a:dk1>
      <a:lt1>
        <a:srgbClr val="FFFFFF"/>
      </a:lt1>
      <a:dk2>
        <a:srgbClr val="81A0C6"/>
      </a:dk2>
      <a:lt2>
        <a:srgbClr val="03428E"/>
      </a:lt2>
      <a:accent1>
        <a:srgbClr val="FFFFFF"/>
      </a:accent1>
      <a:accent2>
        <a:srgbClr val="808092"/>
      </a:accent2>
      <a:accent3>
        <a:srgbClr val="FFFFFF"/>
      </a:accent3>
      <a:accent4>
        <a:srgbClr val="000000"/>
      </a:accent4>
      <a:accent5>
        <a:srgbClr val="FFFFFF"/>
      </a:accent5>
      <a:accent6>
        <a:srgbClr val="737384"/>
      </a:accent6>
      <a:hlink>
        <a:srgbClr val="0070C0"/>
      </a:hlink>
      <a:folHlink>
        <a:srgbClr val="E5E5E9"/>
      </a:folHlink>
    </a:clrScheme>
    <a:fontScheme name="AU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</a:objectDefaults>
  <a:extraClrSchemeLst>
    <a:extraClrScheme>
      <a:clrScheme name="AU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200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4">
        <a:dk1>
          <a:srgbClr val="000000"/>
        </a:dk1>
        <a:lt1>
          <a:srgbClr val="0066FF"/>
        </a:lt1>
        <a:dk2>
          <a:srgbClr val="000000"/>
        </a:dk2>
        <a:lt2>
          <a:srgbClr val="808080"/>
        </a:lt2>
        <a:accent1>
          <a:srgbClr val="03428E"/>
        </a:accent1>
        <a:accent2>
          <a:srgbClr val="333399"/>
        </a:accent2>
        <a:accent3>
          <a:srgbClr val="AAB8FF"/>
        </a:accent3>
        <a:accent4>
          <a:srgbClr val="000000"/>
        </a:accent4>
        <a:accent5>
          <a:srgbClr val="AAB0C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97932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BBE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2003 16">
        <a:dk1>
          <a:srgbClr val="000000"/>
        </a:dk1>
        <a:lt1>
          <a:srgbClr val="FFFFFF"/>
        </a:lt1>
        <a:dk2>
          <a:srgbClr val="000000"/>
        </a:dk2>
        <a:lt2>
          <a:srgbClr val="808092"/>
        </a:lt2>
        <a:accent1>
          <a:srgbClr val="03428E"/>
        </a:accent1>
        <a:accent2>
          <a:srgbClr val="81A0C6"/>
        </a:accent2>
        <a:accent3>
          <a:srgbClr val="FFFFFF"/>
        </a:accent3>
        <a:accent4>
          <a:srgbClr val="000000"/>
        </a:accent4>
        <a:accent5>
          <a:srgbClr val="AAB0C6"/>
        </a:accent5>
        <a:accent6>
          <a:srgbClr val="7491B3"/>
        </a:accent6>
        <a:hlink>
          <a:srgbClr val="E6ECF4"/>
        </a:hlink>
        <a:folHlink>
          <a:srgbClr val="E5E5E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30</TotalTime>
  <Words>83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AU Passata</vt:lpstr>
      <vt:lpstr>Times New Roman</vt:lpstr>
      <vt:lpstr>Verdana</vt:lpstr>
      <vt:lpstr>Wingdings</vt:lpstr>
      <vt:lpstr>Blank</vt:lpstr>
      <vt:lpstr>2_Standarddesign</vt:lpstr>
      <vt:lpstr>Export and import of manure</vt:lpstr>
    </vt:vector>
  </TitlesOfParts>
  <Company>DJF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Jørgen E. Olesen</dc:creator>
  <cp:lastModifiedBy>Nicholas John Hutchings</cp:lastModifiedBy>
  <cp:revision>372</cp:revision>
  <dcterms:created xsi:type="dcterms:W3CDTF">2009-12-09T20:37:40Z</dcterms:created>
  <dcterms:modified xsi:type="dcterms:W3CDTF">2021-05-04T15:14:44Z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By">
    <vt:lpwstr>SkabelonDesign</vt:lpwstr>
  </property>
</Properties>
</file>